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323"/>
    <a:srgbClr val="222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30" y="-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https://my.matterport.com/show/?m=KB4asiZENQy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89874" y="9441657"/>
            <a:ext cx="792653" cy="37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890760"/>
            <a:ext cx="7772400" cy="16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222D65"/>
                </a:solidFill>
                <a:latin typeface="Century Gothic" panose="020B0502020202020204" pitchFamily="34" charset="0"/>
              </a:rPr>
              <a:t>EXP Realty LLC | 170 Meeting Street Ste 304 | Charleston, SC 29401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0"/>
            <a:ext cx="419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rgbClr val="222D65"/>
                </a:solidFill>
                <a:latin typeface="Century Gothic" panose="020B0502020202020204" pitchFamily="34" charset="0"/>
              </a:rPr>
              <a:t>Pam Bass</a:t>
            </a:r>
            <a:br>
              <a:rPr lang="en-US" sz="1600" b="1" dirty="0">
                <a:solidFill>
                  <a:srgbClr val="222D65"/>
                </a:solidFill>
                <a:latin typeface="Century Gothic" panose="020B0502020202020204" pitchFamily="34" charset="0"/>
              </a:rPr>
            </a:br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Realtor 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843-259-4926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pam@pambassproperties.com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www.pamsellscharleston.com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21" b="11621"/>
          <a:stretch/>
        </p:blipFill>
        <p:spPr>
          <a:xfrm>
            <a:off x="112668" y="1586103"/>
            <a:ext cx="7547063" cy="3861991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68" y="5522125"/>
            <a:ext cx="7547063" cy="2857706"/>
          </a:xfrm>
        </p:spPr>
        <p:txBody>
          <a:bodyPr anchor="ctr">
            <a:noAutofit/>
          </a:bodyPr>
          <a:lstStyle/>
          <a:p>
            <a:r>
              <a:rPr lang="en-US" sz="900" b="1" dirty="0">
                <a:solidFill>
                  <a:srgbClr val="F58323"/>
                </a:solidFill>
                <a:latin typeface="Century Gothic" panose="020B0502020202020204" pitchFamily="34" charset="0"/>
              </a:rPr>
              <a:t>This home is back on the market due to buyers financing falling through. New Roof, New HVAC and New Hot Water Heater. Seller offering $500 bonus to agents who bring an acceptable offer before 12/31/24</a:t>
            </a:r>
          </a:p>
          <a:p>
            <a:endParaRPr lang="en-US" sz="900" b="1" dirty="0">
              <a:solidFill>
                <a:srgbClr val="F58323"/>
              </a:solidFill>
              <a:latin typeface="Century Gothic" panose="020B0502020202020204" pitchFamily="34" charset="0"/>
            </a:endParaRPr>
          </a:p>
          <a:p>
            <a:r>
              <a:rPr lang="en-US" sz="900" dirty="0">
                <a:solidFill>
                  <a:srgbClr val="222D65"/>
                </a:solidFill>
                <a:latin typeface="Century Gothic" panose="020B0502020202020204" pitchFamily="34" charset="0"/>
              </a:rPr>
              <a:t>New Roof, HVAC and Granite Counter tops! Nestled in a mature, established neighborhood, this brick ranch home offers the perfect blend of convenience and comfort. Located just 5 minutes away from local shopping centers, hospitals, and restaurants, and only 10 minutes from Walmart, Lowe's, and Downtown Summerville, you'll have everything you need right at your fingertips. Situated on a large lot, the home boasts a fully fenced rear yard with majestic oak trees providing ample shade and privacy. The exterior features low-maintenance brick and vinyl trim. Step inside the entrance foyer which leads to a spacious great room with a stunning 14-foot high, beamed cathedral ceiling. Large "picture windows" on both ends flood the room with natural light, creating an inviting and open atmosphere. The great room features a brick fireplace with gas logs.</a:t>
            </a:r>
          </a:p>
          <a:p>
            <a:r>
              <a:rPr lang="en-US" sz="900" dirty="0">
                <a:solidFill>
                  <a:srgbClr val="222D65"/>
                </a:solidFill>
                <a:latin typeface="Century Gothic" panose="020B0502020202020204" pitchFamily="34" charset="0"/>
              </a:rPr>
              <a:t>The eat in kitchen is spacious with lots of cabinets, brand new counter tops, new tiled backsplash and a new gas range. There is also a round skylight illuminating the space. The master bedroom is spacious and has a walk-in closet and a new countertop in the master bathroom. In addition to three bedrooms on the main floor, there is a fourth bedroom over the garage, currently used as an office. The Finished Room Over Garage (FROG) has a separate wall air conditioner.</a:t>
            </a:r>
          </a:p>
          <a:p>
            <a:r>
              <a:rPr lang="en-US" sz="900" dirty="0">
                <a:solidFill>
                  <a:srgbClr val="222D65"/>
                </a:solidFill>
                <a:latin typeface="Century Gothic" panose="020B0502020202020204" pitchFamily="34" charset="0"/>
              </a:rPr>
              <a:t>Step outside to a screened porch and large wooden deck, perfect for enjoying the outdoors. In addition, there is a concrete patio and firepit which provide ample space for entertaining or relaxation. The Roof, HVAC and hot water heater are brand new.</a:t>
            </a:r>
          </a:p>
          <a:p>
            <a:r>
              <a:rPr lang="en-US" sz="900" dirty="0">
                <a:solidFill>
                  <a:srgbClr val="222D65"/>
                </a:solidFill>
                <a:latin typeface="Century Gothic" panose="020B0502020202020204" pitchFamily="34" charset="0"/>
              </a:rPr>
              <a:t>If you're seeking a home in a mature neighborhood with a central location, abundant privacy and a community pool, don't miss the opportunity to view this special property.</a:t>
            </a:r>
          </a:p>
          <a:p>
            <a:r>
              <a:rPr lang="en-US" sz="900" b="1" i="1" dirty="0">
                <a:solidFill>
                  <a:srgbClr val="222D65"/>
                </a:solidFill>
                <a:latin typeface="Century Gothic" panose="020B0502020202020204" pitchFamily="34" charset="0"/>
                <a:hlinkClick r:id="rId4"/>
              </a:rPr>
              <a:t>VIRTUAL TOUR</a:t>
            </a:r>
            <a:endParaRPr lang="en-US" sz="900" b="1" i="1" dirty="0">
              <a:solidFill>
                <a:srgbClr val="222D6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0900" y="76200"/>
            <a:ext cx="691014" cy="1037560"/>
          </a:xfrm>
          <a:prstGeom prst="rect">
            <a:avLst/>
          </a:prstGeom>
          <a:noFill/>
          <a:ln w="9525">
            <a:solidFill>
              <a:srgbClr val="222D6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850900" y="76944"/>
            <a:ext cx="41934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i="1" dirty="0">
                <a:solidFill>
                  <a:srgbClr val="F583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Back On The Market</a:t>
            </a:r>
          </a:p>
          <a:p>
            <a:r>
              <a:rPr lang="en-US" sz="1800" b="1" i="1" dirty="0">
                <a:solidFill>
                  <a:srgbClr val="F583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Due To Buyer Financing</a:t>
            </a:r>
          </a:p>
          <a:p>
            <a:r>
              <a:rPr lang="en-US" sz="1800" b="1" i="1" dirty="0">
                <a:solidFill>
                  <a:srgbClr val="F583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Falling Through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222D65"/>
          </a:solidFill>
          <a:ln>
            <a:solidFill>
              <a:srgbClr val="222D6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91401"/>
            <a:ext cx="777240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257 Savannah Round | Irongate | Summerville | MLS# 24019965 | $348,900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EC37604-7E2C-4A6F-85C1-AA962B155C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46" y="8453862"/>
            <a:ext cx="1370646" cy="9137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0E0FBC5-BC12-44C5-8C0F-4B81D0DDA71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8132" y="8453226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EC04ADD-87B5-4EE8-B095-7954D5800D3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9446" y="8453862"/>
            <a:ext cx="1370646" cy="9137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2AEDBDE-BA92-4496-A5E0-0E02E1F715F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4502" y="8454496"/>
            <a:ext cx="1369695" cy="9131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139473D-B59F-46A0-9DB5-EB54F43B640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5819" y="8453226"/>
            <a:ext cx="13716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423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2024-12-09T17:28:09Z</dcterms:modified>
</cp:coreProperties>
</file>