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825" y="9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9/18/2021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9/18/2021</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839" b="2839"/>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b="1" i="1" dirty="0">
                <a:solidFill>
                  <a:schemeClr val="tx2">
                    <a:lumMod val="75000"/>
                  </a:schemeClr>
                </a:solidFill>
                <a:latin typeface="Century Gothic" panose="020B0502020202020204" pitchFamily="34" charset="0"/>
              </a:rPr>
              <a:t>Why wait for new construction!</a:t>
            </a:r>
          </a:p>
          <a:p>
            <a:endParaRPr lang="en-US" sz="1400" dirty="0">
              <a:solidFill>
                <a:schemeClr val="tx2">
                  <a:lumMod val="75000"/>
                </a:schemeClr>
              </a:solidFill>
              <a:latin typeface="Century Gothic" panose="020B0502020202020204" pitchFamily="34" charset="0"/>
            </a:endParaRPr>
          </a:p>
          <a:p>
            <a:r>
              <a:rPr lang="en-US" sz="1400" dirty="0">
                <a:solidFill>
                  <a:schemeClr val="tx2">
                    <a:lumMod val="75000"/>
                  </a:schemeClr>
                </a:solidFill>
                <a:latin typeface="Century Gothic" panose="020B0502020202020204" pitchFamily="34" charset="0"/>
              </a:rPr>
              <a:t>Own this move in ready town home with all the bells and whistles! Spacious kitchen with staggered cabinets, granite counter tops, upgraded lighting, upgraded luxury vinyl plank flooring throughout, smooth ceilings, recessed lighting and an inviting screened porch. Dual master bedrooms are located upstairs. Conveniently located off of highway 52, residents can enjoy nearby shopping and dining in the Goose Creek area. HOA includes: trash service, yard maintenance, yearly termite bond renewal, and pressure washing. There is a wait list for the new town homes in this subdivision, so don't miss your opportunity to own this one. Ring doorbell will convey with the sale. This is a must see and must own!</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https://charlestonvirtualhomes.com/2210379</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809671"/>
            <a:ext cx="8228398" cy="1219529"/>
          </a:xfrm>
        </p:spPr>
        <p:txBody>
          <a:bodyPr anchor="ctr">
            <a:noAutofit/>
            <a:scene3d>
              <a:camera prst="orthographicFront"/>
              <a:lightRig rig="soft" dir="t">
                <a:rot lat="0" lon="0" rev="17220000"/>
              </a:lightRig>
            </a:scene3d>
            <a:sp3d prstMaterial="softEdge"/>
          </a:bodyPr>
          <a:lstStyle/>
          <a:p>
            <a:pPr algn="l"/>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257 Swallowtail Lane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Landings at Montague :: Goose Creek</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21024871 :: $248,000</a:t>
            </a:r>
            <a:endParaRPr lang="en-US" sz="12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a:off x="-2590800" y="617053"/>
            <a:ext cx="1827110" cy="1828800"/>
          </a:xfrm>
          <a:prstGeom prst="diagStripe">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2789266" y="1105907"/>
            <a:ext cx="1778628"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Don’t Miss It!</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3980" y="5029500"/>
            <a:ext cx="1645318" cy="1096879"/>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8174" y="5029425"/>
            <a:ext cx="1645091" cy="1096829"/>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6333" y="5029475"/>
            <a:ext cx="1645094" cy="1096729"/>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463" y="5029506"/>
            <a:ext cx="1644672" cy="1096667"/>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37" y="5029397"/>
            <a:ext cx="1645446" cy="1097183"/>
          </a:xfrm>
          <a:prstGeom prst="rect">
            <a:avLst/>
          </a:prstGeom>
          <a:ln>
            <a:solidFill>
              <a:schemeClr val="bg1"/>
            </a:solidFill>
          </a:ln>
        </p:spPr>
      </p:pic>
      <p:sp>
        <p:nvSpPr>
          <p:cNvPr id="30" name="Rectangle 29">
            <a:extLst>
              <a:ext uri="{FF2B5EF4-FFF2-40B4-BE49-F238E27FC236}">
                <a16:creationId xmlns:a16="http://schemas.microsoft.com/office/drawing/2014/main" id="{45B94959-4B3B-4304-B494-BB518BAA6BE5}"/>
              </a:ext>
            </a:extLst>
          </p:cNvPr>
          <p:cNvSpPr/>
          <p:nvPr/>
        </p:nvSpPr>
        <p:spPr>
          <a:xfrm>
            <a:off x="0" y="0"/>
            <a:ext cx="8229601" cy="646331"/>
          </a:xfrm>
          <a:prstGeom prst="rect">
            <a:avLst/>
          </a:prstGeom>
          <a:noFill/>
        </p:spPr>
        <p:txBody>
          <a:bodyPr wrap="square">
            <a:spAutoFit/>
          </a:bodyPr>
          <a:lstStyle/>
          <a:p>
            <a:pPr algn="ctr"/>
            <a:r>
              <a:rPr lang="en-US" sz="36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Open House Sunday 12:30-3:30</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482</TotalTime>
  <Words>211</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257 Swallowtail Lane Landings at Montague :: Goose Creek MLS# 21024871 :: $248,000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105</cp:revision>
  <dcterms:created xsi:type="dcterms:W3CDTF">2006-08-16T00:00:00Z</dcterms:created>
  <dcterms:modified xsi:type="dcterms:W3CDTF">2021-09-18T16:55:41Z</dcterms:modified>
</cp:coreProperties>
</file>