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5/21/2019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5/21/2019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7772400" cy="5167247"/>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029200"/>
            <a:ext cx="7770569" cy="2590183"/>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Large Master bedroom on 1st Floor with luxurious master bath! Spacious great room with dining flex space open to kitchen, nice appliances, gas stove top, Kitchen island with stunning counter tops and generous pantry. Hardwood floors downstairs with gas fireplace. This home shows like a new home!! Great condition! 2 Car detached garage, Courtyard, Lovely sun room off the kitchen, great for an office or just a wonderful place to relax! This home includes lots of closet space and storage. The homeowners association maintains the landscaping, irrigation, flood insurance and insurance on the building. Spacious 2 bedrooms upstairs with 2 baths. Must see this immaculate home with many upgrades. Plantation shutters on some windows!</a:t>
            </a:r>
          </a:p>
        </p:txBody>
      </p:sp>
      <p:sp>
        <p:nvSpPr>
          <p:cNvPr id="2" name="Title 1"/>
          <p:cNvSpPr>
            <a:spLocks noGrp="1"/>
          </p:cNvSpPr>
          <p:nvPr>
            <p:ph type="ctrTitle"/>
          </p:nvPr>
        </p:nvSpPr>
        <p:spPr>
          <a:xfrm>
            <a:off x="0" y="4397514"/>
            <a:ext cx="7772400" cy="707886"/>
          </a:xfrm>
        </p:spPr>
        <p:txBody>
          <a:bodyPr anchor="t">
            <a:noAutofit/>
            <a:scene3d>
              <a:camera prst="orthographicFront"/>
              <a:lightRig rig="soft" dir="t">
                <a:rot lat="0" lon="0" rev="17220000"/>
              </a:lightRig>
            </a:scene3d>
            <a:sp3d prstMaterial="softEdge"/>
          </a:bodyPr>
          <a:lstStyle/>
          <a:p>
            <a:r>
              <a:rPr lang="nn-NO"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2584 Kings Gate Lane #1301</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Dunes West | Mount Pleasant, SC 29466 | MLS# 19012352 | $410,000</a:t>
            </a:r>
            <a:endParaRPr lang="en-US" sz="1200" i="1"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9144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916" y="66615"/>
            <a:ext cx="7770569" cy="969496"/>
          </a:xfrm>
          <a:prstGeom prst="rect">
            <a:avLst/>
          </a:prstGeom>
          <a:noFill/>
        </p:spPr>
        <p:txBody>
          <a:bodyPr wrap="square">
            <a:spAutoFit/>
          </a:bodyPr>
          <a:lstStyle/>
          <a:p>
            <a:pPr algn="r"/>
            <a:r>
              <a:rPr lang="en-US" sz="1900" b="1" i="1" dirty="0">
                <a:solidFill>
                  <a:srgbClr val="FFFF00"/>
                </a:solidFill>
                <a:effectLst>
                  <a:outerShdw blurRad="50800" dist="38100" dir="5400000" algn="t" rotWithShape="0">
                    <a:schemeClr val="tx2">
                      <a:lumMod val="50000"/>
                      <a:alpha val="40000"/>
                    </a:schemeClr>
                  </a:outerShdw>
                </a:effectLst>
                <a:highlight>
                  <a:srgbClr val="000080"/>
                </a:highlight>
              </a:rPr>
              <a:t>New Price For This Exceptional</a:t>
            </a:r>
          </a:p>
          <a:p>
            <a:pPr algn="r"/>
            <a:r>
              <a:rPr lang="en-US" sz="1900" b="1" i="1" dirty="0">
                <a:solidFill>
                  <a:srgbClr val="FFFF00"/>
                </a:solidFill>
                <a:effectLst>
                  <a:outerShdw blurRad="50800" dist="38100" dir="5400000" algn="t" rotWithShape="0">
                    <a:schemeClr val="tx2">
                      <a:lumMod val="50000"/>
                      <a:alpha val="40000"/>
                    </a:schemeClr>
                  </a:outerShdw>
                </a:effectLst>
                <a:highlight>
                  <a:srgbClr val="000080"/>
                </a:highlight>
              </a:rPr>
              <a:t>End Unit Townhome In  The</a:t>
            </a:r>
          </a:p>
          <a:p>
            <a:pPr algn="r"/>
            <a:r>
              <a:rPr lang="en-US" sz="1900" b="1" i="1" dirty="0">
                <a:solidFill>
                  <a:srgbClr val="FFFF00"/>
                </a:solidFill>
                <a:effectLst>
                  <a:outerShdw blurRad="50800" dist="38100" dir="5400000" algn="t" rotWithShape="0">
                    <a:schemeClr val="tx2">
                      <a:lumMod val="50000"/>
                      <a:alpha val="40000"/>
                    </a:schemeClr>
                  </a:outerShdw>
                </a:effectLst>
                <a:highlight>
                  <a:srgbClr val="000080"/>
                </a:highlight>
              </a:rPr>
              <a:t>Heritage At Dunes West!</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42753" y="7620002"/>
            <a:ext cx="1828800" cy="1214973"/>
          </a:xfrm>
          <a:prstGeom prst="rect">
            <a:avLst/>
          </a:prstGeom>
          <a:ln>
            <a:noFill/>
          </a:ln>
          <a:effectLst>
            <a:outerShdw blurRad="50800" dist="38100" dir="2700000" algn="tl"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05000" y="6547994"/>
            <a:ext cx="1504562"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05000" y="5392639"/>
            <a:ext cx="1507971" cy="999759"/>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1440" y="7620000"/>
            <a:ext cx="1828800" cy="1215823"/>
          </a:xfrm>
          <a:prstGeom prst="rect">
            <a:avLst/>
          </a:prstGeom>
          <a:ln>
            <a:noFill/>
          </a:ln>
          <a:effectLst>
            <a:outerShdw blurRad="50800" dist="38100" dir="2700000" algn="tl"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29915" y="1507090"/>
            <a:ext cx="1504579"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05000" y="7733946"/>
            <a:ext cx="150352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05000" y="4235126"/>
            <a:ext cx="1501713" cy="1001142"/>
          </a:xfrm>
          <a:prstGeom prst="rect">
            <a:avLst/>
          </a:prstGeom>
          <a:ln>
            <a:solidFill>
              <a:schemeClr val="bg1"/>
            </a:solidFill>
          </a:ln>
          <a:effectLst>
            <a:outerShdw blurRad="63500" sx="102000" sy="102000" algn="ctr" rotWithShape="0">
              <a:prstClr val="black">
                <a:alpha val="40000"/>
              </a:prstClr>
            </a:outerShdw>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08544" y="7620000"/>
            <a:ext cx="1828800" cy="1217509"/>
          </a:xfrm>
          <a:prstGeom prst="rect">
            <a:avLst/>
          </a:prstGeom>
          <a:ln>
            <a:noFill/>
          </a:ln>
          <a:effectLst>
            <a:outerShdw blurRad="50800" dist="38100" dir="2700000" algn="tl"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8175687" y="2895600"/>
            <a:ext cx="1681871"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latin typeface="Century Gothic" panose="020B0502020202020204" pitchFamily="34" charset="0"/>
              </a:rPr>
              <a:t>New Price</a:t>
            </a:r>
            <a:endParaRPr lang="en-US" sz="2400" b="1" dirty="0">
              <a:solidFill>
                <a:srgbClr val="FF0000"/>
              </a:solidFill>
              <a:effectLst>
                <a:outerShdw blurRad="50800" dist="38100" dir="2700000" algn="tl" rotWithShape="0">
                  <a:prstClr val="black">
                    <a:alpha val="40000"/>
                  </a:prstClr>
                </a:outerShdw>
              </a:effectLst>
            </a:endParaRPr>
          </a:p>
        </p:txBody>
      </p:sp>
      <p:pic>
        <p:nvPicPr>
          <p:cNvPr id="27" name="Picture 26">
            <a:extLst>
              <a:ext uri="{FF2B5EF4-FFF2-40B4-BE49-F238E27FC236}">
                <a16:creationId xmlns:a16="http://schemas.microsoft.com/office/drawing/2014/main" id="{D79128D9-ADB5-4A25-8955-BFEED7FA0D19}"/>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925648" y="7620000"/>
            <a:ext cx="1828800" cy="1219200"/>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246</TotalTime>
  <Words>172</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2584 Kings Gate Lane #1301 Dunes West | Mount Pleasant, SC 29466 | MLS# 19012352 | $410,000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74</cp:revision>
  <dcterms:created xsi:type="dcterms:W3CDTF">2006-08-16T00:00:00Z</dcterms:created>
  <dcterms:modified xsi:type="dcterms:W3CDTF">2019-05-21T17:17:36Z</dcterms:modified>
</cp:coreProperties>
</file>