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355807" y="636771"/>
            <a:ext cx="7060788" cy="455980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614020" y="2669635"/>
            <a:ext cx="6606540" cy="268224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614020" y="5404714"/>
            <a:ext cx="6606540" cy="134112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1D8BD707-D9CF-40AE-B4C6-C98DA3205C09}" type="datetimeFigureOut">
              <a:rPr lang="en-US" smtClean="0"/>
              <a:pPr/>
              <a:t>9/21/2016</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427482" y="777849"/>
            <a:ext cx="6956298" cy="614233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782326"/>
            <a:ext cx="1684020" cy="771143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3390" y="782324"/>
            <a:ext cx="5052060" cy="771144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p>
            <a:r>
              <a:rPr kumimoji="0" lang="en-US"/>
              <a:t>Click to edit Master title style</a:t>
            </a:r>
          </a:p>
        </p:txBody>
      </p:sp>
      <p:sp>
        <p:nvSpPr>
          <p:cNvPr id="3" name="Content Placeholder 2"/>
          <p:cNvSpPr>
            <a:spLocks noGrp="1"/>
          </p:cNvSpPr>
          <p:nvPr>
            <p:ph idx="1"/>
          </p:nvPr>
        </p:nvSpPr>
        <p:spPr>
          <a:xfrm>
            <a:off x="427482" y="777849"/>
            <a:ext cx="6956298" cy="614233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355807" y="636771"/>
            <a:ext cx="7060788" cy="6367283"/>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98092" y="7228637"/>
            <a:ext cx="6956298" cy="992429"/>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398092" y="8249243"/>
            <a:ext cx="6956298" cy="616915"/>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37199"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042056"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516140" y="849842"/>
            <a:ext cx="3342132" cy="1161838"/>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54344" y="849842"/>
            <a:ext cx="3342132" cy="1161838"/>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16140"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54344"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9/21/2016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7966" y="782320"/>
            <a:ext cx="2526030" cy="134112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4708020" y="2123443"/>
            <a:ext cx="2526030" cy="616896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647167" y="1364211"/>
            <a:ext cx="3932235" cy="692912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5440681" y="636771"/>
            <a:ext cx="1975914" cy="637032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8620" y="7351015"/>
            <a:ext cx="6995160" cy="1542288"/>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5493305" y="782320"/>
            <a:ext cx="1904238" cy="617683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358258" y="639126"/>
            <a:ext cx="5036515" cy="637032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355807" y="636771"/>
            <a:ext cx="7060788" cy="804672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427482" y="7312199"/>
            <a:ext cx="6956298" cy="1542288"/>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427482" y="777849"/>
            <a:ext cx="6956298" cy="6142330"/>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209879" y="8964084"/>
            <a:ext cx="194310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9/21/2016</a:t>
            </a:fld>
            <a:endParaRPr lang="en-US"/>
          </a:p>
        </p:txBody>
      </p:sp>
      <p:sp>
        <p:nvSpPr>
          <p:cNvPr id="18" name="Footer Placeholder 17"/>
          <p:cNvSpPr>
            <a:spLocks noGrp="1"/>
          </p:cNvSpPr>
          <p:nvPr>
            <p:ph type="ftr" sz="quarter" idx="3"/>
          </p:nvPr>
        </p:nvSpPr>
        <p:spPr>
          <a:xfrm>
            <a:off x="5152979" y="8964084"/>
            <a:ext cx="1943100" cy="535517"/>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7096079" y="8964084"/>
            <a:ext cx="38862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0" y="20321"/>
            <a:ext cx="7772400" cy="513080"/>
          </a:xfrm>
        </p:spPr>
        <p:txBody>
          <a:bodyPr anchor="ctr">
            <a:noAutofit/>
          </a:bodyPr>
          <a:lstStyle/>
          <a:p>
            <a:pPr algn="ctr"/>
            <a:r>
              <a:rPr lang="en-US" sz="2600" b="0" dirty="0">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Beautiful Elevated Home in The Club at Legend Oaks</a:t>
            </a:r>
          </a:p>
        </p:txBody>
      </p:sp>
      <p:sp>
        <p:nvSpPr>
          <p:cNvPr id="4" name="Rectangle 3"/>
          <p:cNvSpPr/>
          <p:nvPr/>
        </p:nvSpPr>
        <p:spPr>
          <a:xfrm>
            <a:off x="-10160" y="9677400"/>
            <a:ext cx="7782560" cy="307777"/>
          </a:xfrm>
          <a:prstGeom prst="rect">
            <a:avLst/>
          </a:prstGeom>
        </p:spPr>
        <p:txBody>
          <a:bodyPr wrap="square">
            <a:spAutoFit/>
          </a:bodyPr>
          <a:lstStyle/>
          <a:p>
            <a:pPr algn="ctr"/>
            <a:r>
              <a:rPr lang="en-US" sz="1400" dirty="0">
                <a:solidFill>
                  <a:srgbClr val="FFFFFF"/>
                </a:solidFill>
                <a:latin typeface="Arial" panose="020B0604020202020204" pitchFamily="34" charset="0"/>
                <a:cs typeface="Arial" panose="020B0604020202020204" pitchFamily="34" charset="0"/>
              </a:rPr>
              <a:t>AgentOwned Preferred Group | 824 Johnnie </a:t>
            </a:r>
            <a:r>
              <a:rPr lang="en-US" sz="1400" dirty="0" err="1">
                <a:solidFill>
                  <a:srgbClr val="FFFFFF"/>
                </a:solidFill>
                <a:latin typeface="Arial" panose="020B0604020202020204" pitchFamily="34" charset="0"/>
                <a:cs typeface="Arial" panose="020B0604020202020204" pitchFamily="34" charset="0"/>
              </a:rPr>
              <a:t>Dodds</a:t>
            </a:r>
            <a:r>
              <a:rPr lang="en-US" sz="1400" dirty="0">
                <a:solidFill>
                  <a:srgbClr val="FFFFFF"/>
                </a:solidFill>
                <a:latin typeface="Arial" panose="020B0604020202020204" pitchFamily="34" charset="0"/>
                <a:cs typeface="Arial" panose="020B0604020202020204" pitchFamily="34" charset="0"/>
              </a:rPr>
              <a:t> Blvd | Mt Pleasant, SC 29464</a:t>
            </a:r>
          </a:p>
        </p:txBody>
      </p:sp>
      <p:pic>
        <p:nvPicPr>
          <p:cNvPr id="1028" name="Picture 4" descr="Agent Office Logo"/>
          <p:cNvPicPr>
            <a:picLocks noChangeAspect="1" noChangeArrowheads="1"/>
          </p:cNvPicPr>
          <p:nvPr/>
        </p:nvPicPr>
        <p:blipFill rotWithShape="1">
          <a:blip r:embed="rId2">
            <a:extLst>
              <a:ext uri="{28A0092B-C50C-407E-A947-70E740481C1C}">
                <a14:useLocalDpi xmlns:a14="http://schemas.microsoft.com/office/drawing/2010/main" val="0"/>
              </a:ext>
            </a:extLst>
          </a:blip>
          <a:srcRect l="6493" t="2733" r="8037" b="2733"/>
          <a:stretch/>
        </p:blipFill>
        <p:spPr bwMode="auto">
          <a:xfrm>
            <a:off x="381000" y="8458200"/>
            <a:ext cx="521653" cy="990480"/>
          </a:xfrm>
          <a:prstGeom prst="round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67093" y="8537942"/>
            <a:ext cx="3588067" cy="830997"/>
          </a:xfrm>
          <a:prstGeom prst="rect">
            <a:avLst/>
          </a:prstGeom>
        </p:spPr>
        <p:txBody>
          <a:bodyPr wrap="square">
            <a:spAutoFit/>
          </a:bodyPr>
          <a:lstStyle/>
          <a:p>
            <a:r>
              <a:rPr lang="en-US" dirty="0">
                <a:latin typeface="Arial" panose="020B0604020202020204" pitchFamily="34" charset="0"/>
                <a:cs typeface="Arial" panose="020B0604020202020204" pitchFamily="34" charset="0"/>
              </a:rPr>
              <a:t>Kea Whatley</a:t>
            </a:r>
          </a:p>
          <a:p>
            <a:r>
              <a:rPr lang="en-US" sz="1400" dirty="0">
                <a:latin typeface="Arial" panose="020B0604020202020204" pitchFamily="34" charset="0"/>
                <a:cs typeface="Arial" panose="020B0604020202020204" pitchFamily="34" charset="0"/>
              </a:rPr>
              <a:t>Mobile 843-408-8704</a:t>
            </a:r>
          </a:p>
          <a:p>
            <a:r>
              <a:rPr lang="en-US" sz="1400" dirty="0">
                <a:latin typeface="Arial" panose="020B0604020202020204" pitchFamily="34" charset="0"/>
                <a:cs typeface="Arial" panose="020B0604020202020204" pitchFamily="34" charset="0"/>
              </a:rPr>
              <a:t>keawhat@aol.com </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260" y="581500"/>
            <a:ext cx="7080801" cy="4727100"/>
          </a:xfrm>
          <a:prstGeom prst="roundRect">
            <a:avLst>
              <a:gd name="adj" fmla="val 5213"/>
            </a:avLst>
          </a:prstGeom>
          <a:ln>
            <a:noFill/>
          </a:ln>
          <a:effectLst/>
        </p:spPr>
      </p:pic>
      <p:sp>
        <p:nvSpPr>
          <p:cNvPr id="3" name="Subtitle 2"/>
          <p:cNvSpPr>
            <a:spLocks noGrp="1"/>
          </p:cNvSpPr>
          <p:nvPr>
            <p:ph type="subTitle" idx="1"/>
          </p:nvPr>
        </p:nvSpPr>
        <p:spPr>
          <a:xfrm>
            <a:off x="1555260" y="546099"/>
            <a:ext cx="4655119" cy="1148400"/>
          </a:xfrm>
        </p:spPr>
        <p:txBody>
          <a:bodyPr anchor="t">
            <a:normAutofit/>
          </a:bodyPr>
          <a:lstStyle/>
          <a:p>
            <a:pPr algn="ctr"/>
            <a:r>
              <a:rPr lang="en-US" sz="18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258 Silver Cypress Circle</a:t>
            </a:r>
          </a:p>
          <a:p>
            <a:pPr algn="ctr"/>
            <a:r>
              <a:rPr lang="en-US" sz="14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SC 29485</a:t>
            </a:r>
            <a:br>
              <a:rPr lang="en-US" sz="14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4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16014161 ~ $529,000</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1650" y="8620005"/>
            <a:ext cx="1809750" cy="828675"/>
          </a:xfrm>
          <a:prstGeom prst="rect">
            <a:avLst/>
          </a:prstGeom>
        </p:spPr>
      </p:pic>
      <p:sp>
        <p:nvSpPr>
          <p:cNvPr id="13" name="Rectangle 12"/>
          <p:cNvSpPr/>
          <p:nvPr/>
        </p:nvSpPr>
        <p:spPr>
          <a:xfrm>
            <a:off x="228600" y="5381179"/>
            <a:ext cx="7315200" cy="3000821"/>
          </a:xfrm>
          <a:prstGeom prst="rect">
            <a:avLst/>
          </a:prstGeom>
        </p:spPr>
        <p:txBody>
          <a:bodyPr wrap="square" anchor="ctr">
            <a:spAutoFit/>
          </a:bodyPr>
          <a:lstStyle/>
          <a:p>
            <a:pPr algn="ctr"/>
            <a:r>
              <a:rPr lang="en-US" sz="900" dirty="0">
                <a:solidFill>
                  <a:schemeClr val="bg2"/>
                </a:solidFill>
                <a:latin typeface="Arial" panose="020B0604020202020204" pitchFamily="34" charset="0"/>
                <a:cs typeface="Arial" panose="020B0604020202020204" pitchFamily="34" charset="0"/>
              </a:rPr>
              <a:t>You will want to see this beautiful, elevated home in THE PRESERVE section of THE CLUB at LEGEND OAKS! It has everything you want and MORE! When you step into the foyer you will see gorgeous wood floors, a formal dining room and a fabulous great room. Entertaining is easy with the flow from the dining room to the open kitchen, great room, and screened porch. Enjoy a family dinner in the eat-in kitchen while overlooking the peaceful backyard or step out on the screened porch for your morning coffee. The granite countertops, stainless steel appliances, dual ovens and gas cooktop make up the perfect kitchen for any cook. The owner's suite is located on the main floor for convenience with the master bath displaying a separate tub, shower, and dual vanity. The master closet is huge!</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The top floor has a great floor plan with a "jack and </a:t>
            </a:r>
            <a:r>
              <a:rPr lang="en-US" sz="900" dirty="0" err="1">
                <a:solidFill>
                  <a:schemeClr val="bg2"/>
                </a:solidFill>
                <a:latin typeface="Arial" panose="020B0604020202020204" pitchFamily="34" charset="0"/>
                <a:cs typeface="Arial" panose="020B0604020202020204" pitchFamily="34" charset="0"/>
              </a:rPr>
              <a:t>jill</a:t>
            </a:r>
            <a:r>
              <a:rPr lang="en-US" sz="900" dirty="0">
                <a:solidFill>
                  <a:schemeClr val="bg2"/>
                </a:solidFill>
                <a:latin typeface="Arial" panose="020B0604020202020204" pitchFamily="34" charset="0"/>
                <a:cs typeface="Arial" panose="020B0604020202020204" pitchFamily="34" charset="0"/>
              </a:rPr>
              <a:t>" on one side and 2 additional bedrooms and a bath on the other. The bath between the "jack and </a:t>
            </a:r>
            <a:r>
              <a:rPr lang="en-US" sz="900" dirty="0" err="1">
                <a:solidFill>
                  <a:schemeClr val="bg2"/>
                </a:solidFill>
                <a:latin typeface="Arial" panose="020B0604020202020204" pitchFamily="34" charset="0"/>
                <a:cs typeface="Arial" panose="020B0604020202020204" pitchFamily="34" charset="0"/>
              </a:rPr>
              <a:t>jill</a:t>
            </a:r>
            <a:r>
              <a:rPr lang="en-US" sz="900" dirty="0">
                <a:solidFill>
                  <a:schemeClr val="bg2"/>
                </a:solidFill>
                <a:latin typeface="Arial" panose="020B0604020202020204" pitchFamily="34" charset="0"/>
                <a:cs typeface="Arial" panose="020B0604020202020204" pitchFamily="34" charset="0"/>
              </a:rPr>
              <a:t>" has dual sinks which is perfect for sharing. There is storage galore off of the bedrooms as well as in the pull down attic. The bottom floor completes this fabulous home. It is the BEST use of FLEX space. It currently showcases a casual sitting area with a floor to ceiling stone fireplace with gas logs, beautiful built-in bookcases, a full bath, and a spacious sleeping room. It is a fun space for guests and entertaining but also could serve as a "man cave", playroom, home gym, home office, sewing room, 6th "bedroom" or a combination of things. It is an impressive space! Electricity and plumbing are in place if one desired to complete a kitchenette on this level.</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This elevated home provides great space underneath. There is room for parking two cars as well as LOTS of storage. The enclosed workshop is a wonderful place to store all of your tools for working around the house. The yard is beautifully landscaped with irrigation and landscape lighting in place. You will see that this well maintained home has had a lot of TLC! Make an appointment to see it today!</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b="1" u="sng" dirty="0">
                <a:solidFill>
                  <a:schemeClr val="bg2"/>
                </a:solidFill>
                <a:latin typeface="Arial" panose="020B0604020202020204" pitchFamily="34" charset="0"/>
                <a:cs typeface="Arial" panose="020B0604020202020204" pitchFamily="34" charset="0"/>
              </a:rPr>
              <a:t>THINGS TO NOTE:</a:t>
            </a:r>
          </a:p>
          <a:p>
            <a:pPr algn="ctr"/>
            <a:r>
              <a:rPr lang="en-US" sz="900" dirty="0">
                <a:solidFill>
                  <a:schemeClr val="bg2"/>
                </a:solidFill>
                <a:latin typeface="Arial" panose="020B0604020202020204" pitchFamily="34" charset="0"/>
                <a:cs typeface="Arial" panose="020B0604020202020204" pitchFamily="34" charset="0"/>
              </a:rPr>
              <a:t>* There is a place for an ELEVATOR (Elevator Shaft).</a:t>
            </a:r>
          </a:p>
          <a:p>
            <a:pPr algn="ctr"/>
            <a:r>
              <a:rPr lang="en-US" sz="900" dirty="0">
                <a:solidFill>
                  <a:schemeClr val="bg2"/>
                </a:solidFill>
                <a:latin typeface="Arial" panose="020B0604020202020204" pitchFamily="34" charset="0"/>
                <a:cs typeface="Arial" panose="020B0604020202020204" pitchFamily="34" charset="0"/>
              </a:rPr>
              <a:t>* The Plantation Shutters and Dining Room curtains will convey.</a:t>
            </a:r>
          </a:p>
        </p:txBody>
      </p:sp>
      <p:sp>
        <p:nvSpPr>
          <p:cNvPr id="15" name="Rectangle 14"/>
          <p:cNvSpPr/>
          <p:nvPr/>
        </p:nvSpPr>
        <p:spPr>
          <a:xfrm>
            <a:off x="-3074580" y="4225174"/>
            <a:ext cx="2133601" cy="523220"/>
          </a:xfrm>
          <a:prstGeom prst="rect">
            <a:avLst/>
          </a:prstGeom>
        </p:spPr>
        <p:txBody>
          <a:bodyPr wrap="square">
            <a:spAutoFit/>
          </a:bodyPr>
          <a:lstStyle/>
          <a:p>
            <a:pPr algn="ctr"/>
            <a:r>
              <a:rPr lang="en-US" sz="2800" b="1" dirty="0">
                <a:ln>
                  <a:solidFill>
                    <a:srgbClr val="000000"/>
                  </a:solidFill>
                </a:ln>
                <a:solidFill>
                  <a:srgbClr val="FFFF00"/>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Reduced!!</a:t>
            </a:r>
            <a:endParaRPr lang="en-US" sz="2800" b="1" dirty="0">
              <a:ln>
                <a:solidFill>
                  <a:srgbClr val="000000"/>
                </a:solidFill>
              </a:ln>
              <a:solidFill>
                <a:srgbClr val="FFFF00"/>
              </a:solidFill>
            </a:endParaRP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3260" y="581500"/>
            <a:ext cx="1212000" cy="807719"/>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3260" y="1561765"/>
            <a:ext cx="1212000" cy="806879"/>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3260" y="2541190"/>
            <a:ext cx="1212000" cy="806316"/>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3260" y="3520052"/>
            <a:ext cx="1212000" cy="8080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260" y="4500600"/>
            <a:ext cx="1212000" cy="80800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12061" y="581500"/>
            <a:ext cx="1212000" cy="806316"/>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0380" y="1560713"/>
            <a:ext cx="1213682" cy="806879"/>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0379" y="2540489"/>
            <a:ext cx="1213682" cy="806316"/>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12061" y="3519702"/>
            <a:ext cx="1212000" cy="8080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10379" y="4500600"/>
            <a:ext cx="1213682" cy="8080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580476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223</TotalTime>
  <Words>471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Rage Italic</vt:lpstr>
      <vt:lpstr>Verdana</vt:lpstr>
      <vt:lpstr>Wingdings 2</vt:lpstr>
      <vt:lpstr>Aspect</vt:lpstr>
      <vt:lpstr>Beautiful Elevated Home in The Club at Legend Oaks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I'on Home on Fabulous Lot</dc:title>
  <dc:creator>CVH360</dc:creator>
  <cp:lastModifiedBy>A. Thomas Price</cp:lastModifiedBy>
  <cp:revision>13</cp:revision>
  <dcterms:created xsi:type="dcterms:W3CDTF">2006-08-16T00:00:00Z</dcterms:created>
  <dcterms:modified xsi:type="dcterms:W3CDTF">2016-09-21T14:11:53Z</dcterms:modified>
</cp:coreProperties>
</file>