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2023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26" Type="http://schemas.openxmlformats.org/officeDocument/2006/relationships/image" Target="../media/image25.svg"/><Relationship Id="rId3" Type="http://schemas.openxmlformats.org/officeDocument/2006/relationships/image" Target="../media/image2.jpeg"/><Relationship Id="rId21" Type="http://schemas.openxmlformats.org/officeDocument/2006/relationships/image" Target="../media/image20.png"/><Relationship Id="rId7" Type="http://schemas.openxmlformats.org/officeDocument/2006/relationships/image" Target="../media/image6.jpe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jp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svg"/><Relationship Id="rId10" Type="http://schemas.openxmlformats.org/officeDocument/2006/relationships/image" Target="../media/image9.jpeg"/><Relationship Id="rId19" Type="http://schemas.openxmlformats.org/officeDocument/2006/relationships/image" Target="../media/image18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svg"/><Relationship Id="rId22" Type="http://schemas.openxmlformats.org/officeDocument/2006/relationships/image" Target="../media/image21.svg"/><Relationship Id="rId27" Type="http://schemas.openxmlformats.org/officeDocument/2006/relationships/image" Target="../media/image26.png"/><Relationship Id="rId30" Type="http://schemas.openxmlformats.org/officeDocument/2006/relationships/image" Target="../media/image2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611472" y="631337"/>
            <a:ext cx="5921055" cy="426732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1749711"/>
            <a:ext cx="1371600" cy="9148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3987214"/>
            <a:ext cx="1371600" cy="9148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631337"/>
            <a:ext cx="1371600" cy="946993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31336"/>
          </a:xfrm>
          <a:noFill/>
        </p:spPr>
        <p:txBody>
          <a:bodyPr anchor="ctr">
            <a:noAutofit/>
          </a:bodyPr>
          <a:lstStyle/>
          <a:p>
            <a:r>
              <a:rPr lang="en-US" sz="2500" b="1" i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Stop By For An Open House Saturday, April 22</a:t>
            </a:r>
            <a:r>
              <a:rPr lang="en-US" sz="2500" b="1" i="1" baseline="3000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nd</a:t>
            </a:r>
            <a:r>
              <a:rPr lang="en-US" sz="2500" b="1" i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 from 1-4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94262" y="5446580"/>
            <a:ext cx="914400" cy="57322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3 Bed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Tracey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Suber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, Realtor 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tsuber69@gmail.com | 864-441-3834 | www.bnre.info</a:t>
            </a:r>
          </a:p>
          <a:p>
            <a:pPr algn="ctr"/>
            <a:r>
              <a:rPr lang="en-US" sz="120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Brand Name Real Estate | </a:t>
            </a:r>
            <a:r>
              <a:rPr lang="fr-FR" sz="120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4 </a:t>
            </a:r>
            <a:r>
              <a:rPr lang="fr-FR" sz="1200" dirty="0" err="1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Carriage</a:t>
            </a:r>
            <a:r>
              <a:rPr lang="fr-FR" sz="120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 Lane, Suite 106 | </a:t>
            </a:r>
            <a:r>
              <a:rPr lang="en-US" sz="120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11472" y="4283107"/>
            <a:ext cx="592105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258 Gibbs Rd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Wellford, SC, 29385 | MLS# 298967 | $280,000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2868775"/>
            <a:ext cx="1371600" cy="9148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01370" y="2868575"/>
            <a:ext cx="1371600" cy="9148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A6F363-F2FD-447D-BF7D-BF0409F99B9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01370" y="3987238"/>
            <a:ext cx="1371600" cy="9148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01370" y="1749911"/>
            <a:ext cx="1371600" cy="9148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01370" y="631337"/>
            <a:ext cx="1371600" cy="9148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5" name="Graphic 4" descr="Fence outline">
            <a:extLst>
              <a:ext uri="{FF2B5EF4-FFF2-40B4-BE49-F238E27FC236}">
                <a16:creationId xmlns:a16="http://schemas.microsoft.com/office/drawing/2014/main" id="{C3A4C7CA-B70B-D6B1-B949-E415CC07281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48294" y="5024478"/>
            <a:ext cx="677752" cy="677752"/>
          </a:xfrm>
          <a:prstGeom prst="rect">
            <a:avLst/>
          </a:prstGeom>
        </p:spPr>
      </p:pic>
      <p:pic>
        <p:nvPicPr>
          <p:cNvPr id="8" name="Graphic 7" descr="Fence with solid fill">
            <a:extLst>
              <a:ext uri="{FF2B5EF4-FFF2-40B4-BE49-F238E27FC236}">
                <a16:creationId xmlns:a16="http://schemas.microsoft.com/office/drawing/2014/main" id="{FC1CE638-D5B1-C212-68B8-6FAE9A95824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377600" y="7200"/>
            <a:ext cx="914400" cy="914400"/>
          </a:xfrm>
          <a:prstGeom prst="rect">
            <a:avLst/>
          </a:prstGeom>
        </p:spPr>
      </p:pic>
      <p:pic>
        <p:nvPicPr>
          <p:cNvPr id="11" name="Graphic 10" descr="Bathtub with solid fill">
            <a:extLst>
              <a:ext uri="{FF2B5EF4-FFF2-40B4-BE49-F238E27FC236}">
                <a16:creationId xmlns:a16="http://schemas.microsoft.com/office/drawing/2014/main" id="{A67584DA-0773-6E15-9A5E-171CC829638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350481" y="2362200"/>
            <a:ext cx="914400" cy="914400"/>
          </a:xfrm>
          <a:prstGeom prst="rect">
            <a:avLst/>
          </a:prstGeom>
        </p:spPr>
      </p:pic>
      <p:pic>
        <p:nvPicPr>
          <p:cNvPr id="21" name="Graphic 20" descr="Bathtub outline">
            <a:extLst>
              <a:ext uri="{FF2B5EF4-FFF2-40B4-BE49-F238E27FC236}">
                <a16:creationId xmlns:a16="http://schemas.microsoft.com/office/drawing/2014/main" id="{1E42B917-39F5-E840-FA40-569A7BD9F489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436124" y="5024478"/>
            <a:ext cx="677752" cy="677752"/>
          </a:xfrm>
          <a:prstGeom prst="rect">
            <a:avLst/>
          </a:prstGeom>
        </p:spPr>
      </p:pic>
      <p:pic>
        <p:nvPicPr>
          <p:cNvPr id="24" name="Graphic 23" descr="Home outline">
            <a:extLst>
              <a:ext uri="{FF2B5EF4-FFF2-40B4-BE49-F238E27FC236}">
                <a16:creationId xmlns:a16="http://schemas.microsoft.com/office/drawing/2014/main" id="{97DF05AB-853B-364C-A73A-67E9193717F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1049000" y="2767796"/>
            <a:ext cx="914400" cy="914400"/>
          </a:xfrm>
          <a:prstGeom prst="rect">
            <a:avLst/>
          </a:prstGeom>
        </p:spPr>
      </p:pic>
      <p:pic>
        <p:nvPicPr>
          <p:cNvPr id="26" name="Graphic 25" descr="House outline">
            <a:extLst>
              <a:ext uri="{FF2B5EF4-FFF2-40B4-BE49-F238E27FC236}">
                <a16:creationId xmlns:a16="http://schemas.microsoft.com/office/drawing/2014/main" id="{55E35F88-B665-466F-40D8-CD309193CD51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1127600" y="1905000"/>
            <a:ext cx="914400" cy="914400"/>
          </a:xfrm>
          <a:prstGeom prst="rect">
            <a:avLst/>
          </a:prstGeom>
        </p:spPr>
      </p:pic>
      <p:pic>
        <p:nvPicPr>
          <p:cNvPr id="28" name="Graphic 27" descr="Bed outline">
            <a:extLst>
              <a:ext uri="{FF2B5EF4-FFF2-40B4-BE49-F238E27FC236}">
                <a16:creationId xmlns:a16="http://schemas.microsoft.com/office/drawing/2014/main" id="{46D04E45-BA46-5BA5-E486-B9F844C2ED52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912586" y="5024478"/>
            <a:ext cx="677752" cy="677752"/>
          </a:xfrm>
          <a:prstGeom prst="rect">
            <a:avLst/>
          </a:prstGeom>
        </p:spPr>
      </p:pic>
      <p:pic>
        <p:nvPicPr>
          <p:cNvPr id="30" name="Graphic 29" descr="Bed with solid fill">
            <a:extLst>
              <a:ext uri="{FF2B5EF4-FFF2-40B4-BE49-F238E27FC236}">
                <a16:creationId xmlns:a16="http://schemas.microsoft.com/office/drawing/2014/main" id="{F4AF9AD6-0961-056D-D444-71B280B8430D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10063200" y="5022000"/>
            <a:ext cx="914400" cy="914400"/>
          </a:xfrm>
          <a:prstGeom prst="rect">
            <a:avLst/>
          </a:prstGeom>
        </p:spPr>
      </p:pic>
      <p:pic>
        <p:nvPicPr>
          <p:cNvPr id="32" name="Graphic 31" descr="Blueprint with solid fill">
            <a:extLst>
              <a:ext uri="{FF2B5EF4-FFF2-40B4-BE49-F238E27FC236}">
                <a16:creationId xmlns:a16="http://schemas.microsoft.com/office/drawing/2014/main" id="{102EC471-BC3A-65CE-ABCB-95A5C9084034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1356200" y="3888601"/>
            <a:ext cx="914400" cy="914400"/>
          </a:xfrm>
          <a:prstGeom prst="rect">
            <a:avLst/>
          </a:prstGeom>
        </p:spPr>
      </p:pic>
      <p:sp>
        <p:nvSpPr>
          <p:cNvPr id="35" name="Subtitle 2">
            <a:extLst>
              <a:ext uri="{FF2B5EF4-FFF2-40B4-BE49-F238E27FC236}">
                <a16:creationId xmlns:a16="http://schemas.microsoft.com/office/drawing/2014/main" id="{4B9B6E46-7BAF-3E2F-F67C-69F041BA48B9}"/>
              </a:ext>
            </a:extLst>
          </p:cNvPr>
          <p:cNvSpPr txBox="1">
            <a:spLocks/>
          </p:cNvSpPr>
          <p:nvPr/>
        </p:nvSpPr>
        <p:spPr>
          <a:xfrm>
            <a:off x="5317014" y="5446580"/>
            <a:ext cx="914400" cy="57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2 ½ Bath 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81434D5-B0E8-81CB-4F91-8FD2BD667663}"/>
              </a:ext>
            </a:extLst>
          </p:cNvPr>
          <p:cNvGrpSpPr/>
          <p:nvPr/>
        </p:nvGrpSpPr>
        <p:grpSpPr>
          <a:xfrm>
            <a:off x="304799" y="5024478"/>
            <a:ext cx="914400" cy="995322"/>
            <a:chOff x="270724" y="4953000"/>
            <a:chExt cx="914400" cy="995322"/>
          </a:xfrm>
        </p:grpSpPr>
        <p:pic>
          <p:nvPicPr>
            <p:cNvPr id="34" name="Graphic 33" descr="Blueprint outline">
              <a:extLst>
                <a:ext uri="{FF2B5EF4-FFF2-40B4-BE49-F238E27FC236}">
                  <a16:creationId xmlns:a16="http://schemas.microsoft.com/office/drawing/2014/main" id="{F25707B4-681F-2578-D0AD-97ABA3819E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389048" y="4953000"/>
              <a:ext cx="677752" cy="677752"/>
            </a:xfrm>
            <a:prstGeom prst="rect">
              <a:avLst/>
            </a:prstGeom>
          </p:spPr>
        </p:pic>
        <p:sp>
          <p:nvSpPr>
            <p:cNvPr id="36" name="Subtitle 2">
              <a:extLst>
                <a:ext uri="{FF2B5EF4-FFF2-40B4-BE49-F238E27FC236}">
                  <a16:creationId xmlns:a16="http://schemas.microsoft.com/office/drawing/2014/main" id="{5632563F-B525-2A5B-AD28-C72BB0D43E50}"/>
                </a:ext>
              </a:extLst>
            </p:cNvPr>
            <p:cNvSpPr txBox="1">
              <a:spLocks/>
            </p:cNvSpPr>
            <p:nvPr/>
          </p:nvSpPr>
          <p:spPr>
            <a:xfrm>
              <a:off x="270724" y="5375102"/>
              <a:ext cx="914400" cy="57322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>
                  <a:solidFill>
                    <a:schemeClr val="accent2">
                      <a:lumMod val="50000"/>
                    </a:schemeClr>
                  </a:solidFill>
                  <a:latin typeface="Century Gothic" panose="020B0502020202020204" pitchFamily="34" charset="0"/>
                </a:rPr>
                <a:t>1,946 sq ft</a:t>
              </a:r>
            </a:p>
          </p:txBody>
        </p:sp>
      </p:grpSp>
      <p:sp>
        <p:nvSpPr>
          <p:cNvPr id="37" name="Subtitle 2">
            <a:extLst>
              <a:ext uri="{FF2B5EF4-FFF2-40B4-BE49-F238E27FC236}">
                <a16:creationId xmlns:a16="http://schemas.microsoft.com/office/drawing/2014/main" id="{11890CBC-D2EB-EA81-0941-2E5A4FC3EE8A}"/>
              </a:ext>
            </a:extLst>
          </p:cNvPr>
          <p:cNvSpPr txBox="1">
            <a:spLocks/>
          </p:cNvSpPr>
          <p:nvPr/>
        </p:nvSpPr>
        <p:spPr>
          <a:xfrm>
            <a:off x="7929970" y="5446580"/>
            <a:ext cx="914400" cy="57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0.6 acres</a:t>
            </a: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70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Stop By For An Open House Saturday, April 22nd from 1-4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258 Gibbs Rd</dc:title>
  <dc:creator>CVH360</dc:creator>
  <cp:lastModifiedBy>A. Thomas Price</cp:lastModifiedBy>
  <cp:revision>55</cp:revision>
  <dcterms:created xsi:type="dcterms:W3CDTF">2006-08-16T00:00:00Z</dcterms:created>
  <dcterms:modified xsi:type="dcterms:W3CDTF">2023-04-12T00:11:19Z</dcterms:modified>
</cp:coreProperties>
</file>