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325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25043" y="0"/>
            <a:ext cx="8442482" cy="100584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3877056" y="-31550"/>
            <a:ext cx="3127249" cy="9198699"/>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3951732" y="-31549"/>
            <a:ext cx="2979420" cy="339223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23361" y="3972432"/>
            <a:ext cx="2816352" cy="2496501"/>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023360" y="6484251"/>
            <a:ext cx="2813333" cy="1848923"/>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027932" y="2224682"/>
            <a:ext cx="1813560" cy="1101439"/>
          </a:xfrm>
        </p:spPr>
        <p:txBody>
          <a:bodyPr anchor="b"/>
          <a:lstStyle>
            <a:lvl1pPr algn="l">
              <a:defRPr sz="2400"/>
            </a:lvl1pPr>
          </a:lstStyle>
          <a:p>
            <a:fld id="{1D8BD707-D9CF-40AE-B4C6-C98DA3205C09}" type="datetimeFigureOut">
              <a:rPr lang="en-US" smtClean="0"/>
              <a:pPr/>
              <a:t>6/3/2014</a:t>
            </a:fld>
            <a:endParaRPr lang="en-US"/>
          </a:p>
        </p:txBody>
      </p:sp>
      <p:sp>
        <p:nvSpPr>
          <p:cNvPr id="50" name="Rectangle 49"/>
          <p:cNvSpPr/>
          <p:nvPr/>
        </p:nvSpPr>
        <p:spPr>
          <a:xfrm>
            <a:off x="3953256" y="8929483"/>
            <a:ext cx="2979420" cy="1198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4507992" y="8389284"/>
            <a:ext cx="2406853" cy="535517"/>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3951732" y="8389284"/>
            <a:ext cx="547116" cy="535517"/>
          </a:xfrm>
        </p:spPr>
        <p:txBody>
          <a:bodyPr/>
          <a:lstStyle>
            <a:lvl1pPr>
              <a:defRPr>
                <a:solidFill>
                  <a:schemeClr val="accent1"/>
                </a:solidFill>
              </a:defRPr>
            </a:lvl1pPr>
          </a:lstStyle>
          <a:p>
            <a:fld id="{B6F15528-21DE-4FAA-801E-634DDDAF4B2B}" type="slidenum">
              <a:rPr lang="en-US" smtClean="0"/>
              <a:pPr/>
              <a:t>‹#›</a:t>
            </a:fld>
            <a:endParaRPr lang="en-US"/>
          </a:p>
        </p:txBody>
      </p:sp>
      <p:sp>
        <p:nvSpPr>
          <p:cNvPr id="89" name="Rectangle 88"/>
          <p:cNvSpPr/>
          <p:nvPr/>
        </p:nvSpPr>
        <p:spPr>
          <a:xfrm>
            <a:off x="3953256" y="8929483"/>
            <a:ext cx="2979420" cy="1198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1510882"/>
            <a:ext cx="1261785" cy="7011171"/>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895302" y="1510882"/>
            <a:ext cx="4610148" cy="701117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6/3/2014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9848" y="4254550"/>
            <a:ext cx="5641848" cy="1997710"/>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069849" y="6258561"/>
            <a:ext cx="5641847" cy="2229939"/>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886053" y="3393034"/>
            <a:ext cx="2906878" cy="512307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3948379" y="3393032"/>
            <a:ext cx="2906878" cy="512307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200294" y="3396813"/>
            <a:ext cx="2598576" cy="938318"/>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85463" y="4362885"/>
            <a:ext cx="2906878" cy="41591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60062" y="3396814"/>
            <a:ext cx="2597359" cy="938318"/>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379" y="4362885"/>
            <a:ext cx="2906878" cy="41591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6/3/2014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25043" y="0"/>
            <a:ext cx="8442482" cy="100584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3877056" y="-31550"/>
            <a:ext cx="3127249" cy="9198699"/>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3951732" y="-31548"/>
            <a:ext cx="2979420" cy="91510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6/3/2014</a:t>
            </a:fld>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58" name="Rectangle 57"/>
          <p:cNvSpPr/>
          <p:nvPr/>
        </p:nvSpPr>
        <p:spPr>
          <a:xfrm>
            <a:off x="769736" y="882762"/>
            <a:ext cx="3027918" cy="8284386"/>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974010" y="1256240"/>
            <a:ext cx="2626874" cy="7554410"/>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3953256" y="8929483"/>
            <a:ext cx="2979420" cy="1198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3945231" y="8396425"/>
            <a:ext cx="2969614" cy="535517"/>
          </a:xfrm>
        </p:spPr>
        <p:txBody>
          <a:bodyPr>
            <a:normAutofit/>
          </a:bodyPr>
          <a:lstStyle/>
          <a:p>
            <a:endParaRPr lang="en-US"/>
          </a:p>
        </p:txBody>
      </p:sp>
      <p:sp>
        <p:nvSpPr>
          <p:cNvPr id="2" name="Title 1"/>
          <p:cNvSpPr>
            <a:spLocks noGrp="1"/>
          </p:cNvSpPr>
          <p:nvPr>
            <p:ph type="title"/>
          </p:nvPr>
        </p:nvSpPr>
        <p:spPr>
          <a:xfrm>
            <a:off x="4028858" y="3897570"/>
            <a:ext cx="2808886" cy="2145958"/>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026103" y="6067591"/>
            <a:ext cx="2803966" cy="2226259"/>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25043" y="0"/>
            <a:ext cx="8442482" cy="100584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3877056" y="-31550"/>
            <a:ext cx="3127249" cy="9198699"/>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3951732" y="-31548"/>
            <a:ext cx="2979420" cy="91510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769736" y="882762"/>
            <a:ext cx="3027918" cy="8284386"/>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3953256" y="8929483"/>
            <a:ext cx="2979420" cy="1198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024261" y="3902659"/>
            <a:ext cx="2805836" cy="2145792"/>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854427" y="1017566"/>
            <a:ext cx="2855680" cy="8019898"/>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024436" y="6061863"/>
            <a:ext cx="2805487" cy="2228689"/>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6/3/2014</a:t>
            </a:fld>
            <a:endParaRPr lang="en-US"/>
          </a:p>
        </p:txBody>
      </p:sp>
      <p:sp>
        <p:nvSpPr>
          <p:cNvPr id="6" name="Footer Placeholder 5"/>
          <p:cNvSpPr>
            <a:spLocks noGrp="1"/>
          </p:cNvSpPr>
          <p:nvPr>
            <p:ph type="ftr" sz="quarter" idx="11"/>
          </p:nvPr>
        </p:nvSpPr>
        <p:spPr>
          <a:xfrm>
            <a:off x="3945231" y="8396425"/>
            <a:ext cx="2969614" cy="535517"/>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259080" y="0"/>
            <a:ext cx="8442482" cy="100584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388620" y="489115"/>
            <a:ext cx="6995160" cy="9072282"/>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3877056" y="-31550"/>
            <a:ext cx="3127249" cy="1025558"/>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3951732" y="-31548"/>
            <a:ext cx="2979420" cy="91510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86967" y="1507241"/>
            <a:ext cx="5971032" cy="16764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86969" y="3408023"/>
            <a:ext cx="5760719" cy="51465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097780" y="329256"/>
            <a:ext cx="1813560" cy="535517"/>
          </a:xfrm>
          <a:prstGeom prst="rect">
            <a:avLst/>
          </a:prstGeom>
        </p:spPr>
        <p:txBody>
          <a:bodyPr vert="horz" lIns="91440" tIns="45720" rIns="91440" bIns="45720" rtlCol="0" anchor="ctr"/>
          <a:lstStyle>
            <a:lvl1pPr algn="r">
              <a:defRPr sz="1200">
                <a:solidFill>
                  <a:srgbClr val="FEFEFE"/>
                </a:solidFill>
              </a:defRPr>
            </a:lvl1pPr>
          </a:lstStyle>
          <a:p>
            <a:fld id="{1D8BD707-D9CF-40AE-B4C6-C98DA3205C09}" type="datetimeFigureOut">
              <a:rPr lang="en-US" smtClean="0"/>
              <a:pPr/>
              <a:t>6/3/2014</a:t>
            </a:fld>
            <a:endParaRPr lang="en-US"/>
          </a:p>
        </p:txBody>
      </p:sp>
      <p:sp>
        <p:nvSpPr>
          <p:cNvPr id="5" name="Footer Placeholder 4"/>
          <p:cNvSpPr>
            <a:spLocks noGrp="1"/>
          </p:cNvSpPr>
          <p:nvPr>
            <p:ph type="ftr" sz="quarter" idx="3"/>
          </p:nvPr>
        </p:nvSpPr>
        <p:spPr>
          <a:xfrm>
            <a:off x="3945231" y="8583169"/>
            <a:ext cx="2976829" cy="535517"/>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3951731" y="329254"/>
            <a:ext cx="1132333" cy="535517"/>
          </a:xfrm>
          <a:prstGeom prst="rect">
            <a:avLst/>
          </a:prstGeom>
        </p:spPr>
        <p:txBody>
          <a:bodyPr vert="horz" lIns="91440" tIns="45720" rIns="91440" bIns="45720" rtlCol="0" anchor="ctr"/>
          <a:lstStyle>
            <a:lvl1pPr algn="l">
              <a:defRPr sz="1200">
                <a:solidFill>
                  <a:srgbClr val="FEFEFE"/>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13" Type="http://schemas.openxmlformats.org/officeDocument/2006/relationships/image" Target="../media/image13.jpg"/><Relationship Id="rId3" Type="http://schemas.openxmlformats.org/officeDocument/2006/relationships/image" Target="../media/image3.jpg"/><Relationship Id="rId7" Type="http://schemas.openxmlformats.org/officeDocument/2006/relationships/image" Target="../media/image7.jpg"/><Relationship Id="rId12" Type="http://schemas.openxmlformats.org/officeDocument/2006/relationships/image" Target="../media/image12.jpg"/><Relationship Id="rId2" Type="http://schemas.openxmlformats.org/officeDocument/2006/relationships/image" Target="../media/image2.jpg"/><Relationship Id="rId16" Type="http://schemas.openxmlformats.org/officeDocument/2006/relationships/image" Target="../media/image16.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g"/><Relationship Id="rId5" Type="http://schemas.openxmlformats.org/officeDocument/2006/relationships/image" Target="../media/image5.jpg"/><Relationship Id="rId15" Type="http://schemas.openxmlformats.org/officeDocument/2006/relationships/image" Target="../media/image15.jpeg"/><Relationship Id="rId10" Type="http://schemas.openxmlformats.org/officeDocument/2006/relationships/image" Target="../media/image10.jpg"/><Relationship Id="rId4" Type="http://schemas.openxmlformats.org/officeDocument/2006/relationships/image" Target="../media/image4.jpg"/><Relationship Id="rId9" Type="http://schemas.openxmlformats.org/officeDocument/2006/relationships/image" Target="../media/image9.jpg"/><Relationship Id="rId14" Type="http://schemas.openxmlformats.org/officeDocument/2006/relationships/image" Target="../media/image1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86200" y="0"/>
            <a:ext cx="3124200" cy="3200400"/>
          </a:xfrm>
        </p:spPr>
        <p:txBody>
          <a:bodyPr anchor="ctr">
            <a:noAutofit/>
          </a:bodyPr>
          <a:lstStyle/>
          <a:p>
            <a:pPr algn="ctr"/>
            <a:r>
              <a:rPr lang="en-US" sz="2400" dirty="0" smtClean="0">
                <a:solidFill>
                  <a:srgbClr val="FFFFFF"/>
                </a:solidFill>
                <a:effectLst>
                  <a:outerShdw blurRad="38100" dist="38100" dir="2700000" algn="tl">
                    <a:srgbClr val="000000">
                      <a:alpha val="43137"/>
                    </a:srgbClr>
                  </a:outerShdw>
                </a:effectLst>
              </a:rPr>
              <a:t>2601 Coral Vine Ct</a:t>
            </a:r>
            <a:r>
              <a:rPr lang="en-US" sz="2000" dirty="0" smtClean="0">
                <a:solidFill>
                  <a:srgbClr val="FFFFFF"/>
                </a:solidFill>
                <a:effectLst>
                  <a:outerShdw blurRad="38100" dist="38100" dir="2700000" algn="tl">
                    <a:srgbClr val="000000">
                      <a:alpha val="43137"/>
                    </a:srgbClr>
                  </a:outerShdw>
                </a:effectLst>
              </a:rPr>
              <a:t/>
            </a:r>
            <a:br>
              <a:rPr lang="en-US" sz="2000" dirty="0" smtClean="0">
                <a:solidFill>
                  <a:srgbClr val="FFFFFF"/>
                </a:solidFill>
                <a:effectLst>
                  <a:outerShdw blurRad="38100" dist="38100" dir="2700000" algn="tl">
                    <a:srgbClr val="000000">
                      <a:alpha val="43137"/>
                    </a:srgbClr>
                  </a:outerShdw>
                </a:effectLst>
              </a:rPr>
            </a:br>
            <a:r>
              <a:rPr lang="en-US" sz="2000" dirty="0" smtClean="0">
                <a:solidFill>
                  <a:srgbClr val="FFFFFF"/>
                </a:solidFill>
                <a:effectLst>
                  <a:outerShdw blurRad="38100" dist="38100" dir="2700000" algn="tl">
                    <a:srgbClr val="000000">
                      <a:alpha val="43137"/>
                    </a:srgbClr>
                  </a:outerShdw>
                </a:effectLst>
              </a:rPr>
              <a:t/>
            </a:r>
            <a:br>
              <a:rPr lang="en-US" sz="2000" dirty="0" smtClean="0">
                <a:solidFill>
                  <a:srgbClr val="FFFFFF"/>
                </a:solidFill>
                <a:effectLst>
                  <a:outerShdw blurRad="38100" dist="38100" dir="2700000" algn="tl">
                    <a:srgbClr val="000000">
                      <a:alpha val="43137"/>
                    </a:srgbClr>
                  </a:outerShdw>
                </a:effectLst>
              </a:rPr>
            </a:br>
            <a:r>
              <a:rPr lang="en-US" sz="2400" dirty="0" smtClean="0">
                <a:solidFill>
                  <a:srgbClr val="FFFFFF"/>
                </a:solidFill>
                <a:effectLst>
                  <a:outerShdw blurRad="38100" dist="38100" dir="2700000" algn="tl">
                    <a:srgbClr val="000000">
                      <a:alpha val="43137"/>
                    </a:srgbClr>
                  </a:outerShdw>
                </a:effectLst>
              </a:rPr>
              <a:t>Seaside Farms</a:t>
            </a:r>
            <a:br>
              <a:rPr lang="en-US" sz="2400" dirty="0" smtClean="0">
                <a:solidFill>
                  <a:srgbClr val="FFFFFF"/>
                </a:solidFill>
                <a:effectLst>
                  <a:outerShdw blurRad="38100" dist="38100" dir="2700000" algn="tl">
                    <a:srgbClr val="000000">
                      <a:alpha val="43137"/>
                    </a:srgbClr>
                  </a:outerShdw>
                </a:effectLst>
              </a:rPr>
            </a:br>
            <a:r>
              <a:rPr lang="en-US" sz="2400" dirty="0" smtClean="0">
                <a:solidFill>
                  <a:srgbClr val="FFFFFF"/>
                </a:solidFill>
                <a:effectLst>
                  <a:outerShdw blurRad="38100" dist="38100" dir="2700000" algn="tl">
                    <a:srgbClr val="000000">
                      <a:alpha val="43137"/>
                    </a:srgbClr>
                  </a:outerShdw>
                </a:effectLst>
              </a:rPr>
              <a:t>Mt Pleasant</a:t>
            </a:r>
            <a:br>
              <a:rPr lang="en-US" sz="2400" dirty="0" smtClean="0">
                <a:solidFill>
                  <a:srgbClr val="FFFFFF"/>
                </a:solidFill>
                <a:effectLst>
                  <a:outerShdw blurRad="38100" dist="38100" dir="2700000" algn="tl">
                    <a:srgbClr val="000000">
                      <a:alpha val="43137"/>
                    </a:srgbClr>
                  </a:outerShdw>
                </a:effectLst>
              </a:rPr>
            </a:br>
            <a:r>
              <a:rPr lang="en-US" sz="2400" dirty="0" smtClean="0">
                <a:solidFill>
                  <a:srgbClr val="FFFFFF"/>
                </a:solidFill>
                <a:effectLst>
                  <a:outerShdw blurRad="38100" dist="38100" dir="2700000" algn="tl">
                    <a:srgbClr val="000000">
                      <a:alpha val="43137"/>
                    </a:srgbClr>
                  </a:outerShdw>
                </a:effectLst>
              </a:rPr>
              <a:t>MLS# 1412872</a:t>
            </a:r>
            <a:br>
              <a:rPr lang="en-US" sz="2400" dirty="0" smtClean="0">
                <a:solidFill>
                  <a:srgbClr val="FFFFFF"/>
                </a:solidFill>
                <a:effectLst>
                  <a:outerShdw blurRad="38100" dist="38100" dir="2700000" algn="tl">
                    <a:srgbClr val="000000">
                      <a:alpha val="43137"/>
                    </a:srgbClr>
                  </a:outerShdw>
                </a:effectLst>
              </a:rPr>
            </a:br>
            <a:r>
              <a:rPr lang="en-US" sz="2400" dirty="0" smtClean="0">
                <a:solidFill>
                  <a:srgbClr val="FFFFFF"/>
                </a:solidFill>
                <a:effectLst>
                  <a:outerShdw blurRad="38100" dist="38100" dir="2700000" algn="tl">
                    <a:srgbClr val="000000">
                      <a:alpha val="43137"/>
                    </a:srgbClr>
                  </a:outerShdw>
                </a:effectLst>
              </a:rPr>
              <a:t>$475,000</a:t>
            </a:r>
            <a:br>
              <a:rPr lang="en-US" sz="2400" dirty="0" smtClean="0">
                <a:solidFill>
                  <a:srgbClr val="FFFFFF"/>
                </a:solidFill>
                <a:effectLst>
                  <a:outerShdw blurRad="38100" dist="38100" dir="2700000" algn="tl">
                    <a:srgbClr val="000000">
                      <a:alpha val="43137"/>
                    </a:srgbClr>
                  </a:outerShdw>
                </a:effectLst>
              </a:rPr>
            </a:br>
            <a:r>
              <a:rPr lang="en-US" sz="2400" dirty="0" smtClean="0">
                <a:solidFill>
                  <a:srgbClr val="FFFFFF"/>
                </a:solidFill>
                <a:effectLst>
                  <a:outerShdw blurRad="38100" dist="38100" dir="2700000" algn="tl">
                    <a:srgbClr val="000000">
                      <a:alpha val="43137"/>
                    </a:srgbClr>
                  </a:outerShdw>
                </a:effectLst>
              </a:rPr>
              <a:t/>
            </a:r>
            <a:br>
              <a:rPr lang="en-US" sz="2400" dirty="0" smtClean="0">
                <a:solidFill>
                  <a:srgbClr val="FFFFFF"/>
                </a:solidFill>
                <a:effectLst>
                  <a:outerShdw blurRad="38100" dist="38100" dir="2700000" algn="tl">
                    <a:srgbClr val="000000">
                      <a:alpha val="43137"/>
                    </a:srgbClr>
                  </a:outerShdw>
                </a:effectLst>
              </a:rPr>
            </a:br>
            <a:r>
              <a:rPr lang="en-US" sz="1800" dirty="0" smtClean="0">
                <a:solidFill>
                  <a:srgbClr val="FFFFFF"/>
                </a:solidFill>
                <a:effectLst>
                  <a:outerShdw blurRad="38100" dist="38100" dir="2700000" algn="tl">
                    <a:srgbClr val="000000">
                      <a:alpha val="43137"/>
                    </a:srgbClr>
                  </a:outerShdw>
                </a:effectLst>
              </a:rPr>
              <a:t>3 Bedrooms | 2 Baths</a:t>
            </a:r>
            <a:endParaRPr lang="en-US" sz="1800" dirty="0">
              <a:solidFill>
                <a:srgbClr val="FFFFFF"/>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3886200" y="3352800"/>
            <a:ext cx="3124200" cy="5562600"/>
          </a:xfrm>
        </p:spPr>
        <p:txBody>
          <a:bodyPr anchor="ctr">
            <a:noAutofit/>
          </a:bodyPr>
          <a:lstStyle/>
          <a:p>
            <a:pPr algn="ctr"/>
            <a:r>
              <a:rPr lang="en-US" sz="1150" dirty="0"/>
              <a:t>Beautiful one story home with a stunning open floor-plan located in Highly desirable Seaside Farms - just minutes from the beach!. Large eat-in Kitchen is open to huge great room - perfect for entertaining family &amp; friends. The great room features high ceilings, custom fireplace &amp; surround, and built in shelving. The extra-large screened-in porch which overlooks the back yard is the perfect place to enjoy that morning cup of coffee or your evening beverage. Very nice master bedroom suite, two generously sized secondary bedrooms and a home office. Did I mention that This Fantastic location is just minutes to the beach, easy access to Hwy 17, Interstate 526, the airport &amp; to historic downtown Charleston? The Shoppes at Seaside Farms offers something for everyone. Whether you're looking for unique shopping, great restaurants or a relaxing massage, the choice is yours. The Shoppes also feature a Harris Teeter store and Target for your everyday shopping convenience. All of this is right in the neighborhood along with wonderful amenities, &amp; miles of walking trails! Come see this home today before it is gone</a:t>
            </a:r>
            <a:r>
              <a:rPr lang="en-US" sz="1150" dirty="0" smtClean="0"/>
              <a:t>!</a:t>
            </a:r>
            <a:endParaRPr lang="en-US" sz="1150"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10323"/>
          <a:stretch/>
        </p:blipFill>
        <p:spPr>
          <a:xfrm>
            <a:off x="86359" y="76200"/>
            <a:ext cx="3733165" cy="2504440"/>
          </a:xfrm>
          <a:prstGeom prst="rect">
            <a:avLst/>
          </a:prstGeom>
          <a:ln>
            <a:noFill/>
          </a:ln>
          <a:effectLst>
            <a:softEdge rad="112500"/>
          </a:effectLst>
        </p:spPr>
      </p:pic>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b="10606"/>
          <a:stretch/>
        </p:blipFill>
        <p:spPr>
          <a:xfrm>
            <a:off x="2143125" y="7627745"/>
            <a:ext cx="1676400" cy="1123950"/>
          </a:xfrm>
          <a:prstGeom prst="rect">
            <a:avLst/>
          </a:prstGeom>
          <a:ln>
            <a:noFill/>
          </a:ln>
          <a:effectLst>
            <a:softEdge rad="112500"/>
          </a:effectLst>
        </p:spPr>
      </p:pic>
      <p:pic>
        <p:nvPicPr>
          <p:cNvPr id="6" name="Picture 5"/>
          <p:cNvPicPr>
            <a:picLocks noChangeAspect="1"/>
          </p:cNvPicPr>
          <p:nvPr/>
        </p:nvPicPr>
        <p:blipFill rotWithShape="1">
          <a:blip r:embed="rId4" cstate="print">
            <a:extLst>
              <a:ext uri="{28A0092B-C50C-407E-A947-70E740481C1C}">
                <a14:useLocalDpi xmlns:a14="http://schemas.microsoft.com/office/drawing/2010/main" val="0"/>
              </a:ext>
            </a:extLst>
          </a:blip>
          <a:srcRect b="11364"/>
          <a:stretch/>
        </p:blipFill>
        <p:spPr>
          <a:xfrm>
            <a:off x="2143125" y="8867775"/>
            <a:ext cx="1676400" cy="1114425"/>
          </a:xfrm>
          <a:prstGeom prst="rect">
            <a:avLst/>
          </a:prstGeom>
          <a:ln>
            <a:noFill/>
          </a:ln>
          <a:effectLst>
            <a:softEdge rad="112500"/>
          </a:effectLst>
        </p:spPr>
      </p:pic>
      <p:pic>
        <p:nvPicPr>
          <p:cNvPr id="7" name="Picture 6"/>
          <p:cNvPicPr>
            <a:picLocks noChangeAspect="1"/>
          </p:cNvPicPr>
          <p:nvPr/>
        </p:nvPicPr>
        <p:blipFill rotWithShape="1">
          <a:blip r:embed="rId5" cstate="print">
            <a:extLst>
              <a:ext uri="{28A0092B-C50C-407E-A947-70E740481C1C}">
                <a14:useLocalDpi xmlns:a14="http://schemas.microsoft.com/office/drawing/2010/main" val="0"/>
              </a:ext>
            </a:extLst>
          </a:blip>
          <a:srcRect b="11278"/>
          <a:stretch/>
        </p:blipFill>
        <p:spPr>
          <a:xfrm>
            <a:off x="2143125" y="6396167"/>
            <a:ext cx="1676400" cy="1115500"/>
          </a:xfrm>
          <a:prstGeom prst="rect">
            <a:avLst/>
          </a:prstGeom>
          <a:ln>
            <a:noFill/>
          </a:ln>
          <a:effectLst>
            <a:softEdge rad="112500"/>
          </a:effectLst>
        </p:spPr>
      </p:pic>
      <p:pic>
        <p:nvPicPr>
          <p:cNvPr id="8" name="Picture 7"/>
          <p:cNvPicPr>
            <a:picLocks noChangeAspect="1"/>
          </p:cNvPicPr>
          <p:nvPr/>
        </p:nvPicPr>
        <p:blipFill rotWithShape="1">
          <a:blip r:embed="rId6" cstate="print">
            <a:extLst>
              <a:ext uri="{28A0092B-C50C-407E-A947-70E740481C1C}">
                <a14:useLocalDpi xmlns:a14="http://schemas.microsoft.com/office/drawing/2010/main" val="0"/>
              </a:ext>
            </a:extLst>
          </a:blip>
          <a:srcRect b="11930"/>
          <a:stretch/>
        </p:blipFill>
        <p:spPr>
          <a:xfrm>
            <a:off x="2143125" y="2696718"/>
            <a:ext cx="1676400" cy="1107300"/>
          </a:xfrm>
          <a:prstGeom prst="rect">
            <a:avLst/>
          </a:prstGeom>
          <a:ln>
            <a:noFill/>
          </a:ln>
          <a:effectLst>
            <a:softEdge rad="112500"/>
          </a:effectLst>
        </p:spPr>
      </p:pic>
      <p:pic>
        <p:nvPicPr>
          <p:cNvPr id="9" name="Picture 8"/>
          <p:cNvPicPr>
            <a:picLocks noChangeAspect="1"/>
          </p:cNvPicPr>
          <p:nvPr/>
        </p:nvPicPr>
        <p:blipFill rotWithShape="1">
          <a:blip r:embed="rId7" cstate="print">
            <a:extLst>
              <a:ext uri="{28A0092B-C50C-407E-A947-70E740481C1C}">
                <a14:useLocalDpi xmlns:a14="http://schemas.microsoft.com/office/drawing/2010/main" val="0"/>
              </a:ext>
            </a:extLst>
          </a:blip>
          <a:srcRect b="9895"/>
          <a:stretch/>
        </p:blipFill>
        <p:spPr>
          <a:xfrm>
            <a:off x="86360" y="6393350"/>
            <a:ext cx="1676400" cy="1132888"/>
          </a:xfrm>
          <a:prstGeom prst="rect">
            <a:avLst/>
          </a:prstGeom>
          <a:ln>
            <a:noFill/>
          </a:ln>
          <a:effectLst>
            <a:softEdge rad="112500"/>
          </a:effectLst>
        </p:spPr>
      </p:pic>
      <p:pic>
        <p:nvPicPr>
          <p:cNvPr id="10" name="Picture 9"/>
          <p:cNvPicPr>
            <a:picLocks noChangeAspect="1"/>
          </p:cNvPicPr>
          <p:nvPr/>
        </p:nvPicPr>
        <p:blipFill rotWithShape="1">
          <a:blip r:embed="rId8" cstate="print">
            <a:extLst>
              <a:ext uri="{28A0092B-C50C-407E-A947-70E740481C1C}">
                <a14:useLocalDpi xmlns:a14="http://schemas.microsoft.com/office/drawing/2010/main" val="0"/>
              </a:ext>
            </a:extLst>
          </a:blip>
          <a:srcRect b="11364"/>
          <a:stretch/>
        </p:blipFill>
        <p:spPr>
          <a:xfrm>
            <a:off x="86360" y="8867775"/>
            <a:ext cx="1676400" cy="1114425"/>
          </a:xfrm>
          <a:prstGeom prst="rect">
            <a:avLst/>
          </a:prstGeom>
          <a:ln>
            <a:noFill/>
          </a:ln>
          <a:effectLst>
            <a:softEdge rad="112500"/>
          </a:effectLst>
        </p:spPr>
      </p:pic>
      <p:pic>
        <p:nvPicPr>
          <p:cNvPr id="11" name="Picture 10"/>
          <p:cNvPicPr>
            <a:picLocks noChangeAspect="1"/>
          </p:cNvPicPr>
          <p:nvPr/>
        </p:nvPicPr>
        <p:blipFill rotWithShape="1">
          <a:blip r:embed="rId9" cstate="print">
            <a:extLst>
              <a:ext uri="{28A0092B-C50C-407E-A947-70E740481C1C}">
                <a14:useLocalDpi xmlns:a14="http://schemas.microsoft.com/office/drawing/2010/main" val="0"/>
              </a:ext>
            </a:extLst>
          </a:blip>
          <a:srcRect b="10521"/>
          <a:stretch/>
        </p:blipFill>
        <p:spPr>
          <a:xfrm>
            <a:off x="2143125" y="5155064"/>
            <a:ext cx="1676400" cy="1125025"/>
          </a:xfrm>
          <a:prstGeom prst="rect">
            <a:avLst/>
          </a:prstGeom>
          <a:ln>
            <a:noFill/>
          </a:ln>
          <a:effectLst>
            <a:softEdge rad="112500"/>
          </a:effectLst>
        </p:spPr>
      </p:pic>
      <p:pic>
        <p:nvPicPr>
          <p:cNvPr id="12" name="Picture 11"/>
          <p:cNvPicPr>
            <a:picLocks noChangeAspect="1"/>
          </p:cNvPicPr>
          <p:nvPr/>
        </p:nvPicPr>
        <p:blipFill rotWithShape="1">
          <a:blip r:embed="rId10" cstate="print">
            <a:extLst>
              <a:ext uri="{28A0092B-C50C-407E-A947-70E740481C1C}">
                <a14:useLocalDpi xmlns:a14="http://schemas.microsoft.com/office/drawing/2010/main" val="0"/>
              </a:ext>
            </a:extLst>
          </a:blip>
          <a:srcRect b="10297"/>
          <a:stretch/>
        </p:blipFill>
        <p:spPr>
          <a:xfrm>
            <a:off x="86360" y="5154199"/>
            <a:ext cx="1676400" cy="1127831"/>
          </a:xfrm>
          <a:prstGeom prst="rect">
            <a:avLst/>
          </a:prstGeom>
          <a:ln>
            <a:noFill/>
          </a:ln>
          <a:effectLst>
            <a:softEdge rad="112500"/>
          </a:effectLst>
        </p:spPr>
      </p:pic>
      <p:pic>
        <p:nvPicPr>
          <p:cNvPr id="13" name="Picture 12"/>
          <p:cNvPicPr>
            <a:picLocks noChangeAspect="1"/>
          </p:cNvPicPr>
          <p:nvPr/>
        </p:nvPicPr>
        <p:blipFill rotWithShape="1">
          <a:blip r:embed="rId11" cstate="print">
            <a:extLst>
              <a:ext uri="{28A0092B-C50C-407E-A947-70E740481C1C}">
                <a14:useLocalDpi xmlns:a14="http://schemas.microsoft.com/office/drawing/2010/main" val="0"/>
              </a:ext>
            </a:extLst>
          </a:blip>
          <a:srcRect b="9942"/>
          <a:stretch/>
        </p:blipFill>
        <p:spPr>
          <a:xfrm>
            <a:off x="86360" y="3910580"/>
            <a:ext cx="1676400" cy="1132299"/>
          </a:xfrm>
          <a:prstGeom prst="rect">
            <a:avLst/>
          </a:prstGeom>
          <a:ln>
            <a:noFill/>
          </a:ln>
          <a:effectLst>
            <a:softEdge rad="112500"/>
          </a:effectLst>
        </p:spPr>
      </p:pic>
      <p:pic>
        <p:nvPicPr>
          <p:cNvPr id="15" name="Picture 14"/>
          <p:cNvPicPr>
            <a:picLocks noChangeAspect="1"/>
          </p:cNvPicPr>
          <p:nvPr/>
        </p:nvPicPr>
        <p:blipFill rotWithShape="1">
          <a:blip r:embed="rId12" cstate="print">
            <a:extLst>
              <a:ext uri="{28A0092B-C50C-407E-A947-70E740481C1C}">
                <a14:useLocalDpi xmlns:a14="http://schemas.microsoft.com/office/drawing/2010/main" val="0"/>
              </a:ext>
            </a:extLst>
          </a:blip>
          <a:srcRect b="11008"/>
          <a:stretch/>
        </p:blipFill>
        <p:spPr>
          <a:xfrm>
            <a:off x="86360" y="7637558"/>
            <a:ext cx="1676400" cy="1118895"/>
          </a:xfrm>
          <a:prstGeom prst="rect">
            <a:avLst/>
          </a:prstGeom>
          <a:ln>
            <a:noFill/>
          </a:ln>
          <a:effectLst>
            <a:softEdge rad="112500"/>
          </a:effectLst>
        </p:spPr>
      </p:pic>
      <p:pic>
        <p:nvPicPr>
          <p:cNvPr id="16" name="Picture 15"/>
          <p:cNvPicPr>
            <a:picLocks noChangeAspect="1"/>
          </p:cNvPicPr>
          <p:nvPr/>
        </p:nvPicPr>
        <p:blipFill rotWithShape="1">
          <a:blip r:embed="rId13" cstate="print">
            <a:extLst>
              <a:ext uri="{28A0092B-C50C-407E-A947-70E740481C1C}">
                <a14:useLocalDpi xmlns:a14="http://schemas.microsoft.com/office/drawing/2010/main" val="0"/>
              </a:ext>
            </a:extLst>
          </a:blip>
          <a:srcRect b="11008"/>
          <a:stretch/>
        </p:blipFill>
        <p:spPr>
          <a:xfrm>
            <a:off x="2143125" y="3920096"/>
            <a:ext cx="1676400" cy="1118890"/>
          </a:xfrm>
          <a:prstGeom prst="rect">
            <a:avLst/>
          </a:prstGeom>
          <a:ln>
            <a:noFill/>
          </a:ln>
          <a:effectLst>
            <a:softEdge rad="112500"/>
          </a:effectLst>
        </p:spPr>
      </p:pic>
      <p:pic>
        <p:nvPicPr>
          <p:cNvPr id="17" name="Picture 16"/>
          <p:cNvPicPr>
            <a:picLocks noChangeAspect="1"/>
          </p:cNvPicPr>
          <p:nvPr/>
        </p:nvPicPr>
        <p:blipFill rotWithShape="1">
          <a:blip r:embed="rId14" cstate="print">
            <a:extLst>
              <a:ext uri="{28A0092B-C50C-407E-A947-70E740481C1C}">
                <a14:useLocalDpi xmlns:a14="http://schemas.microsoft.com/office/drawing/2010/main" val="0"/>
              </a:ext>
            </a:extLst>
          </a:blip>
          <a:srcRect b="11930"/>
          <a:stretch/>
        </p:blipFill>
        <p:spPr>
          <a:xfrm>
            <a:off x="86360" y="2691960"/>
            <a:ext cx="1676400" cy="1107300"/>
          </a:xfrm>
          <a:prstGeom prst="rect">
            <a:avLst/>
          </a:prstGeom>
          <a:ln>
            <a:noFill/>
          </a:ln>
          <a:effectLst>
            <a:softEdge rad="112500"/>
          </a:effectLst>
        </p:spPr>
      </p:pic>
      <p:sp>
        <p:nvSpPr>
          <p:cNvPr id="18" name="Rectangle 17"/>
          <p:cNvSpPr/>
          <p:nvPr/>
        </p:nvSpPr>
        <p:spPr>
          <a:xfrm>
            <a:off x="4555497" y="9067800"/>
            <a:ext cx="2422637" cy="1015663"/>
          </a:xfrm>
          <a:prstGeom prst="rect">
            <a:avLst/>
          </a:prstGeom>
        </p:spPr>
        <p:txBody>
          <a:bodyPr wrap="square" anchor="ctr">
            <a:spAutoFit/>
          </a:bodyPr>
          <a:lstStyle/>
          <a:p>
            <a:pPr algn="ctr"/>
            <a:r>
              <a:rPr lang="en-US" dirty="0" smtClean="0"/>
              <a:t>Maggie Curtis</a:t>
            </a:r>
          </a:p>
          <a:p>
            <a:pPr algn="ctr"/>
            <a:r>
              <a:rPr lang="en-US" sz="1400" dirty="0" smtClean="0"/>
              <a:t>ABR, EPRO, LMC</a:t>
            </a:r>
            <a:endParaRPr lang="en-US" dirty="0" smtClean="0"/>
          </a:p>
          <a:p>
            <a:pPr algn="ctr"/>
            <a:r>
              <a:rPr lang="en-US" sz="1200" dirty="0"/>
              <a:t>(843) </a:t>
            </a:r>
            <a:r>
              <a:rPr lang="en-US" sz="1200" dirty="0" smtClean="0"/>
              <a:t>693-8207 M</a:t>
            </a:r>
          </a:p>
          <a:p>
            <a:pPr algn="ctr"/>
            <a:r>
              <a:rPr lang="en-US" sz="1200" dirty="0"/>
              <a:t>maggiecurtis@comcast.net</a:t>
            </a:r>
          </a:p>
        </p:txBody>
      </p:sp>
      <p:pic>
        <p:nvPicPr>
          <p:cNvPr id="19" name="Picture 18"/>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3886199" y="9179010"/>
            <a:ext cx="669298" cy="793242"/>
          </a:xfrm>
          <a:prstGeom prst="rect">
            <a:avLst/>
          </a:prstGeom>
        </p:spPr>
      </p:pic>
      <p:sp>
        <p:nvSpPr>
          <p:cNvPr id="20" name="Rectangle 19"/>
          <p:cNvSpPr/>
          <p:nvPr/>
        </p:nvSpPr>
        <p:spPr>
          <a:xfrm rot="16200000">
            <a:off x="2333655" y="4644480"/>
            <a:ext cx="10058403" cy="769441"/>
          </a:xfrm>
          <a:prstGeom prst="rect">
            <a:avLst/>
          </a:prstGeom>
        </p:spPr>
        <p:txBody>
          <a:bodyPr wrap="square">
            <a:spAutoFit/>
          </a:bodyPr>
          <a:lstStyle/>
          <a:p>
            <a:pPr algn="ctr"/>
            <a:r>
              <a:rPr lang="en-US" sz="4400" i="1" dirty="0" smtClean="0">
                <a:solidFill>
                  <a:srgbClr val="FFFFFF"/>
                </a:solidFill>
                <a:effectLst>
                  <a:outerShdw blurRad="38100" dist="38100" dir="2700000" algn="tl">
                    <a:srgbClr val="000000">
                      <a:alpha val="43137"/>
                    </a:srgbClr>
                  </a:outerShdw>
                </a:effectLst>
              </a:rPr>
              <a:t>Minutes from the Beach!</a:t>
            </a:r>
            <a:endParaRPr lang="en-US" sz="4400" i="1" dirty="0">
              <a:solidFill>
                <a:srgbClr val="FFFFFF"/>
              </a:solidFill>
              <a:effectLst>
                <a:outerShdw blurRad="38100" dist="38100" dir="2700000" algn="tl">
                  <a:srgbClr val="000000">
                    <a:alpha val="43137"/>
                  </a:srgbClr>
                </a:outerShdw>
              </a:effectLst>
            </a:endParaRPr>
          </a:p>
        </p:txBody>
      </p:sp>
      <p:pic>
        <p:nvPicPr>
          <p:cNvPr id="21" name="Picture 20"/>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7029100" y="9384278"/>
            <a:ext cx="667512" cy="382707"/>
          </a:xfrm>
          <a:prstGeom prst="rect">
            <a:avLst/>
          </a:prstGeom>
        </p:spPr>
      </p:pic>
    </p:spTree>
    <p:extLst>
      <p:ext uri="{BB962C8B-B14F-4D97-AF65-F5344CB8AC3E}">
        <p14:creationId xmlns:p14="http://schemas.microsoft.com/office/powerpoint/2010/main" val="32526528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Custom 1">
      <a:dk1>
        <a:srgbClr val="172B4B"/>
      </a:dk1>
      <a:lt1>
        <a:srgbClr val="567292"/>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7</TotalTime>
  <Words>224</Words>
  <Application>Microsoft Office PowerPoint</Application>
  <PresentationFormat>Custom</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Austin</vt:lpstr>
      <vt:lpstr>2601 Coral Vine Ct  Seaside Farms Mt Pleasant MLS# 1412872 $475,000  3 Bedrooms | 2 Baths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atp1313@gmail.com</cp:lastModifiedBy>
  <cp:revision>2</cp:revision>
  <dcterms:created xsi:type="dcterms:W3CDTF">2006-08-16T00:00:00Z</dcterms:created>
  <dcterms:modified xsi:type="dcterms:W3CDTF">2014-06-03T15:49:08Z</dcterms:modified>
</cp:coreProperties>
</file>