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F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2220" y="60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95" y="-69328"/>
            <a:ext cx="7772400" cy="10058400"/>
          </a:xfrm>
          <a:prstGeom prst="rect">
            <a:avLst/>
          </a:prstGeom>
          <a:gradFill>
            <a:gsLst>
              <a:gs pos="0">
                <a:schemeClr val="tx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765" y="9123605"/>
            <a:ext cx="1562527" cy="71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594" y="70489"/>
            <a:ext cx="3340805" cy="2168707"/>
          </a:xfrm>
        </p:spPr>
        <p:txBody>
          <a:bodyPr anchor="t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2604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Alderly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 Lane</a:t>
            </a:r>
            <a:b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Rivertowne </a:t>
            </a: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On The 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Wando</a:t>
            </a:r>
            <a:b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Mount Pleasant, SC 29466</a:t>
            </a:r>
            <a:b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MLS</a:t>
            </a: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# 16012686</a:t>
            </a:r>
            <a:b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$</a:t>
            </a:r>
            <a: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625,000</a:t>
            </a:r>
            <a:br>
              <a:rPr lang="en-US" sz="17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Microsoft Sans Serif" panose="020B0604020202020204" pitchFamily="34" charset="0"/>
              </a:rPr>
              <a:t>5 Bedrooms ▪ 4 Baths ▪ 3,284 sq. ft.</a:t>
            </a: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90" y="3352800"/>
            <a:ext cx="7588122" cy="3863996"/>
          </a:xfrm>
        </p:spPr>
        <p:txBody>
          <a:bodyPr anchor="ctr">
            <a:noAutofit/>
          </a:bodyPr>
          <a:lstStyle/>
          <a:p>
            <a:endParaRPr lang="en-US" sz="1400" b="1" i="1" dirty="0" smtClean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 smtClean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r>
              <a:rPr lang="en-US" sz="1400" b="1" i="1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Welcome </a:t>
            </a:r>
            <a:r>
              <a:rPr lang="en-US" sz="1400" b="1" i="1" dirty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Home </a:t>
            </a:r>
            <a:r>
              <a:rPr lang="en-US" sz="1400" b="1" i="1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Family!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This beautiful, custom built, 5 bedroom, 4 bath home is only 3 years old, has 3,284 sq. ft. of living space, and was designed with a family in mind. Tastefully done with upgrades galore! Wide plank hardwoods throughout, crown moldings, recessed lighting, gourmet kitchen, elegant baths, children’s den upstairs, a separate dining room with plank paneling, children’s entrance with storage for book bags, coats, etc. and a separate laundry room with laundry sink. Master </a:t>
            </a:r>
            <a:r>
              <a:rPr lang="en-US" sz="1400" dirty="0" err="1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ensuite</a:t>
            </a:r>
            <a:r>
              <a:rPr lang="en-US" sz="1400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 on main level featuring tile flooring, garden tub, separate tiled shower, dual vanities with granite counters and walk-in closet. Second bedroom downstairs with full bath and granite. Three additional bedrooms upstairs. One has its own bath and the other two share a Jack and Jill. There is also an office where the kids can do their homework. Screened porch, a deck for grilling and a two car garage. Neighborhood has golf memberships, club house memberships with pool and tennis. All conveniently located to award winning schools, beach, Town Center Shopping Center, restaurants and highways. </a:t>
            </a:r>
          </a:p>
          <a:p>
            <a:r>
              <a:rPr lang="en-US" sz="1400" b="1" i="1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Don't </a:t>
            </a:r>
            <a:r>
              <a:rPr lang="en-US" sz="1400" b="1" i="1" dirty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miss out on this one. It's a gem</a:t>
            </a:r>
            <a:r>
              <a:rPr lang="en-US" sz="1400" b="1" i="1" dirty="0" smtClean="0">
                <a:solidFill>
                  <a:schemeClr val="tx1"/>
                </a:solidFill>
                <a:latin typeface="Georgia" panose="02040502050405020303" pitchFamily="18" charset="0"/>
                <a:cs typeface="Microsoft Sans Serif" panose="020B0604020202020204" pitchFamily="34" charset="0"/>
              </a:rPr>
              <a:t>!</a:t>
            </a:r>
          </a:p>
          <a:p>
            <a:endParaRPr lang="en-US" sz="1400" b="1" i="1" dirty="0" smtClean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 smtClean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endParaRPr lang="en-US" sz="1400" b="1" i="1" dirty="0">
              <a:solidFill>
                <a:schemeClr val="tx1"/>
              </a:solidFill>
              <a:latin typeface="Georgia" panose="02040502050405020303" pitchFamily="18" charset="0"/>
              <a:cs typeface="Microsoft Sans Serif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790" y="88855"/>
            <a:ext cx="4321810" cy="32639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9012156"/>
            <a:ext cx="7783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Georgia" panose="02040502050405020303" pitchFamily="18" charset="0"/>
                <a:cs typeface="Microsoft Sans Serif" panose="020B0604020202020204" pitchFamily="34" charset="0"/>
              </a:rPr>
              <a:t>Jennifer </a:t>
            </a:r>
            <a:r>
              <a:rPr lang="en-US" sz="1600" b="1" dirty="0" smtClean="0">
                <a:latin typeface="Georgia" panose="02040502050405020303" pitchFamily="18" charset="0"/>
                <a:cs typeface="Microsoft Sans Serif" panose="020B0604020202020204" pitchFamily="34" charset="0"/>
              </a:rPr>
              <a:t>Nipper, </a:t>
            </a:r>
            <a:r>
              <a:rPr lang="en-US" sz="1200" dirty="0" smtClean="0">
                <a:latin typeface="Georgia" panose="02040502050405020303" pitchFamily="18" charset="0"/>
                <a:cs typeface="Microsoft Sans Serif" panose="020B0604020202020204" pitchFamily="34" charset="0"/>
              </a:rPr>
              <a:t>Realtor</a:t>
            </a:r>
            <a:r>
              <a:rPr lang="en-US" sz="1200" dirty="0">
                <a:latin typeface="Georgia" panose="02040502050405020303" pitchFamily="18" charset="0"/>
                <a:cs typeface="Microsoft Sans Serif" panose="020B0604020202020204" pitchFamily="34" charset="0"/>
              </a:rPr>
              <a:t>®</a:t>
            </a:r>
          </a:p>
          <a:p>
            <a:pPr algn="ctr"/>
            <a:r>
              <a:rPr lang="en-US" sz="1200" dirty="0">
                <a:latin typeface="Georgia" panose="02040502050405020303" pitchFamily="18" charset="0"/>
                <a:cs typeface="Microsoft Sans Serif" panose="020B0604020202020204" pitchFamily="34" charset="0"/>
              </a:rPr>
              <a:t>(843) </a:t>
            </a:r>
            <a:r>
              <a:rPr lang="en-US" sz="1200" dirty="0" smtClean="0">
                <a:latin typeface="Georgia" panose="02040502050405020303" pitchFamily="18" charset="0"/>
                <a:cs typeface="Microsoft Sans Serif" panose="020B0604020202020204" pitchFamily="34" charset="0"/>
              </a:rPr>
              <a:t>478-1800 | jen@AgentOwned.com</a:t>
            </a:r>
            <a:endParaRPr lang="en-US" sz="1200" dirty="0">
              <a:latin typeface="Georgia" panose="02040502050405020303" pitchFamily="18" charset="0"/>
              <a:cs typeface="Microsoft Sans Serif" panose="020B0604020202020204" pitchFamily="34" charset="0"/>
            </a:endParaRPr>
          </a:p>
          <a:p>
            <a:pPr algn="ctr"/>
            <a:r>
              <a:rPr lang="en-US" sz="1200" dirty="0">
                <a:latin typeface="Georgia" panose="02040502050405020303" pitchFamily="18" charset="0"/>
                <a:cs typeface="Microsoft Sans Serif" panose="020B0604020202020204" pitchFamily="34" charset="0"/>
              </a:rPr>
              <a:t>www.AgentOwned.com</a:t>
            </a:r>
            <a:endParaRPr lang="en-US" sz="1050" dirty="0">
              <a:latin typeface="Georgia" panose="0204050205040502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645728"/>
            <a:ext cx="77724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Georgia" panose="02040502050405020303" pitchFamily="18" charset="0"/>
                <a:cs typeface="Microsoft Sans Serif" panose="020B0604020202020204" pitchFamily="34" charset="0"/>
              </a:rPr>
              <a:t>The AgentOwned Realty Co | 824 Johnnie Dodds Blvd | Mt. Pleasant, SC 29464</a:t>
            </a:r>
          </a:p>
          <a:p>
            <a:pPr algn="ctr"/>
            <a:r>
              <a:rPr lang="en-US" sz="700" dirty="0">
                <a:latin typeface="Georgia" panose="02040502050405020303" pitchFamily="18" charset="0"/>
                <a:cs typeface="Microsoft Sans Serif" panose="020B0604020202020204" pitchFamily="34" charset="0"/>
              </a:rPr>
              <a:t>Real Estate • Mortgage • Insurance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50" y="9012155"/>
            <a:ext cx="734950" cy="93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0" y="9720042"/>
            <a:ext cx="338358" cy="33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5249" y="114861"/>
            <a:ext cx="43380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AF80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Open House ~ Sunday 2-4</a:t>
            </a:r>
            <a:endParaRPr lang="en-US" sz="2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AF80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2796" y="576527"/>
            <a:ext cx="164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ln w="12700">
                  <a:solidFill>
                    <a:srgbClr val="3AF806"/>
                  </a:solidFill>
                  <a:prstDash val="solid"/>
                </a:ln>
                <a:solidFill>
                  <a:srgbClr val="3AF80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Just Listed</a:t>
            </a:r>
            <a:endParaRPr lang="en-US" sz="2400" i="1" dirty="0">
              <a:ln w="12700">
                <a:solidFill>
                  <a:srgbClr val="3AF806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497623" y="2238135"/>
            <a:ext cx="1450211" cy="10952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89225" y="7217705"/>
            <a:ext cx="1804228" cy="13626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98193" y="7216797"/>
            <a:ext cx="1805430" cy="13635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3952342" y="7227234"/>
            <a:ext cx="1777789" cy="134263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89019" y="7216797"/>
            <a:ext cx="1791609" cy="13530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63" y="2215371"/>
            <a:ext cx="1679929" cy="11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264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Georgia</vt:lpstr>
      <vt:lpstr>Microsoft Sans Serif</vt:lpstr>
      <vt:lpstr>Narkisim</vt:lpstr>
      <vt:lpstr>Office Theme</vt:lpstr>
      <vt:lpstr>2604 Alderly Lane  Rivertowne On The Wando Mount Pleasant, SC 29466 MLS# 16012686 $625,000  5 Bedrooms ▪ 4 Baths ▪ 3,284 sq. ft.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58</cp:revision>
  <dcterms:created xsi:type="dcterms:W3CDTF">2006-08-16T00:00:00Z</dcterms:created>
  <dcterms:modified xsi:type="dcterms:W3CDTF">2016-05-19T18:53:08Z</dcterms:modified>
</cp:coreProperties>
</file>