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772400" cy="10058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F8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7" d="100"/>
          <a:sy n="47" d="100"/>
        </p:scale>
        <p:origin x="2244" y="48"/>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a:t>Click to edit Master title style</a:t>
            </a:r>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4"/>
            <a:ext cx="1748790" cy="85822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8620" y="402804"/>
            <a:ext cx="5116830" cy="85822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862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5097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038793" y="400474"/>
            <a:ext cx="4344988" cy="8584566"/>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523445" y="898736"/>
            <a:ext cx="4663440" cy="60350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dirty="0"/>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2" tIns="50941" rIns="101882" bIns="50941" rtlCol="0" anchor="ctr">
            <a:normAutofit/>
          </a:bodyPr>
          <a:lstStyle/>
          <a:p>
            <a:r>
              <a:rPr lang="en-US"/>
              <a:t>Click to edit Master title style</a:t>
            </a:r>
          </a:p>
        </p:txBody>
      </p:sp>
      <p:sp>
        <p:nvSpPr>
          <p:cNvPr id="3" name="Text Placeholder 2"/>
          <p:cNvSpPr>
            <a:spLocks noGrp="1"/>
          </p:cNvSpPr>
          <p:nvPr>
            <p:ph type="body" idx="1"/>
          </p:nvPr>
        </p:nvSpPr>
        <p:spPr>
          <a:xfrm>
            <a:off x="388620" y="2346962"/>
            <a:ext cx="6995160" cy="6638079"/>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8620" y="9322648"/>
            <a:ext cx="1813560" cy="53551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7/22/2016</a:t>
            </a:fld>
            <a:endParaRPr lang="en-US" dirty="0"/>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e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0" y="0"/>
            <a:ext cx="7772400" cy="10058400"/>
          </a:xfrm>
          <a:prstGeom prst="rect">
            <a:avLst/>
          </a:prstGeom>
          <a:gradFill>
            <a:gsLst>
              <a:gs pos="0">
                <a:schemeClr val="tx2"/>
              </a:gs>
              <a:gs pos="50000">
                <a:schemeClr val="accent1">
                  <a:tint val="44500"/>
                  <a:satMod val="16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3765" y="9123605"/>
            <a:ext cx="1562527" cy="715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4431594" y="70489"/>
            <a:ext cx="3340805" cy="2168707"/>
          </a:xfrm>
        </p:spPr>
        <p:txBody>
          <a:bodyPr anchor="t">
            <a:noAutofit/>
          </a:bodyPr>
          <a:lstStyle/>
          <a:p>
            <a:r>
              <a:rPr lang="en-US" sz="2000" b="1"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2604 Alderly Lane</a:t>
            </a:r>
            <a:br>
              <a:rPr lang="en-US" sz="2000" b="1"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br>
              <a:rPr lang="en-US" sz="2000" b="1"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Rivertowne On The Wando</a:t>
            </a:r>
            <a:b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Mount Pleasant, SC 29466</a:t>
            </a:r>
            <a:b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MLS# 16012686</a:t>
            </a:r>
            <a:b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$599,900</a:t>
            </a:r>
            <a:b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br>
              <a:rPr lang="en-US" sz="10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4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5 Bedrooms ▪ 4 Baths ▪ 3,284 sq. ft.</a:t>
            </a:r>
            <a:endParaRPr lang="en-US" sz="105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endParaRPr>
          </a:p>
        </p:txBody>
      </p:sp>
      <p:sp>
        <p:nvSpPr>
          <p:cNvPr id="3" name="Subtitle 2"/>
          <p:cNvSpPr>
            <a:spLocks noGrp="1"/>
          </p:cNvSpPr>
          <p:nvPr>
            <p:ph type="subTitle" idx="1"/>
          </p:nvPr>
        </p:nvSpPr>
        <p:spPr>
          <a:xfrm>
            <a:off x="1" y="3352800"/>
            <a:ext cx="7783194" cy="4303056"/>
          </a:xfrm>
        </p:spPr>
        <p:txBody>
          <a:bodyPr anchor="ctr">
            <a:noAutofit/>
          </a:bodyPr>
          <a:lstStyle/>
          <a:p>
            <a:r>
              <a:rPr lang="en-US" sz="1400" b="1" i="1" dirty="0">
                <a:solidFill>
                  <a:schemeClr val="tx1"/>
                </a:solidFill>
                <a:latin typeface="Georgia" panose="02040502050405020303" pitchFamily="18" charset="0"/>
                <a:cs typeface="Microsoft Sans Serif" panose="020B0604020202020204" pitchFamily="34" charset="0"/>
              </a:rPr>
              <a:t>Practically a Brand New Home!</a:t>
            </a:r>
          </a:p>
          <a:p>
            <a:endParaRPr lang="en-US" sz="1400" b="1" i="1" dirty="0">
              <a:solidFill>
                <a:schemeClr val="tx1"/>
              </a:solidFill>
              <a:latin typeface="Georgia" panose="02040502050405020303" pitchFamily="18" charset="0"/>
              <a:cs typeface="Microsoft Sans Serif" panose="020B0604020202020204" pitchFamily="34" charset="0"/>
            </a:endParaRPr>
          </a:p>
          <a:p>
            <a:r>
              <a:rPr lang="en-US" sz="1400" dirty="0">
                <a:solidFill>
                  <a:schemeClr val="tx1"/>
                </a:solidFill>
                <a:latin typeface="Georgia" panose="02040502050405020303" pitchFamily="18" charset="0"/>
                <a:cs typeface="Microsoft Sans Serif" panose="020B0604020202020204" pitchFamily="34" charset="0"/>
              </a:rPr>
              <a:t>This beautiful, custom built home by Paul Spencer, has 5 bedrooms, 4 baths and has 3,284 sq. ft. of living space located in Rivertowne on the Wando. Hardwoods throughout, crown moldings, and upgrades galore. Great room with cathedral ceiling, built-ins and gas fireplace open to kitchen with granite, stainless appliances and a bar. A formal dining room with plank paneling. Master suite downstairs with a tray ceiling, master bath has a separate tiled shower with glass surround, garden tub, dual vanities and granite. There is a second bedroom downstairs with a full bath that is located away from the master suite – a perfect guest room! Laundry room with laundry sink is also located on main level. Three remaining bedrooms are upstairs with one bedroom having its own bath and the other two share a Jack and Jill. There is also an office upstairs and tons of storage. Large finished FROG for an upstairs den, kids den, playroom or whatever you need. Screened porch off of great room, a deck off of screened porch for grilling and a two car garage. (Please view pics and virtual tour for more details) Neighborhood has golf memberships, club house memberships with pool, tennis courts and play parks. Walk to the neighborhood private dock right on the Wando. All conveniently located to award winning schools, beach, Town Center Shopping Center, restaurants and highways. </a:t>
            </a:r>
          </a:p>
          <a:p>
            <a:r>
              <a:rPr lang="en-US" sz="1400" b="1" i="1" dirty="0">
                <a:solidFill>
                  <a:schemeClr val="tx1"/>
                </a:solidFill>
                <a:latin typeface="Georgia" panose="02040502050405020303" pitchFamily="18" charset="0"/>
                <a:cs typeface="Microsoft Sans Serif" panose="020B0604020202020204" pitchFamily="34" charset="0"/>
              </a:rPr>
              <a:t>Don't miss out on this one. It's a gem!</a:t>
            </a:r>
          </a:p>
        </p:txBody>
      </p:sp>
      <p:pic>
        <p:nvPicPr>
          <p:cNvPr id="1026" name="Picture 2"/>
          <p:cNvPicPr>
            <a:picLocks noChangeAspect="1" noChangeArrowheads="1"/>
          </p:cNvPicPr>
          <p:nvPr/>
        </p:nvPicPr>
        <p:blipFill>
          <a:blip r:embed="rId3"/>
          <a:stretch>
            <a:fillRect/>
          </a:stretch>
        </p:blipFill>
        <p:spPr bwMode="auto">
          <a:xfrm>
            <a:off x="97790" y="88855"/>
            <a:ext cx="4321810" cy="3263945"/>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0" y="9012156"/>
            <a:ext cx="7783195" cy="707886"/>
          </a:xfrm>
          <a:prstGeom prst="rect">
            <a:avLst/>
          </a:prstGeom>
        </p:spPr>
        <p:txBody>
          <a:bodyPr wrap="square">
            <a:spAutoFit/>
          </a:bodyPr>
          <a:lstStyle/>
          <a:p>
            <a:pPr algn="ctr"/>
            <a:r>
              <a:rPr lang="en-US" sz="1600" b="1" dirty="0">
                <a:latin typeface="Georgia" panose="02040502050405020303" pitchFamily="18" charset="0"/>
                <a:cs typeface="Microsoft Sans Serif" panose="020B0604020202020204" pitchFamily="34" charset="0"/>
              </a:rPr>
              <a:t>Jennifer Nipper, </a:t>
            </a:r>
            <a:r>
              <a:rPr lang="en-US" sz="1200" dirty="0">
                <a:latin typeface="Georgia" panose="02040502050405020303" pitchFamily="18" charset="0"/>
                <a:cs typeface="Microsoft Sans Serif" panose="020B0604020202020204" pitchFamily="34" charset="0"/>
              </a:rPr>
              <a:t>Realtor®</a:t>
            </a:r>
          </a:p>
          <a:p>
            <a:pPr algn="ctr"/>
            <a:r>
              <a:rPr lang="en-US" sz="1200" dirty="0">
                <a:latin typeface="Georgia" panose="02040502050405020303" pitchFamily="18" charset="0"/>
                <a:cs typeface="Microsoft Sans Serif" panose="020B0604020202020204" pitchFamily="34" charset="0"/>
              </a:rPr>
              <a:t>(843) 478-1800 | jen@AgentOwned.com</a:t>
            </a:r>
          </a:p>
          <a:p>
            <a:pPr algn="ctr"/>
            <a:r>
              <a:rPr lang="en-US" sz="1200" dirty="0">
                <a:latin typeface="Georgia" panose="02040502050405020303" pitchFamily="18" charset="0"/>
                <a:cs typeface="Microsoft Sans Serif" panose="020B0604020202020204" pitchFamily="34" charset="0"/>
              </a:rPr>
              <a:t>www.AgentOwned.com</a:t>
            </a:r>
            <a:endParaRPr lang="en-US" sz="1050" dirty="0">
              <a:latin typeface="Georgia" panose="02040502050405020303" pitchFamily="18" charset="0"/>
              <a:cs typeface="Microsoft Sans Serif" panose="020B0604020202020204" pitchFamily="34" charset="0"/>
            </a:endParaRPr>
          </a:p>
        </p:txBody>
      </p:sp>
      <p:sp>
        <p:nvSpPr>
          <p:cNvPr id="9" name="Rectangle 8"/>
          <p:cNvSpPr/>
          <p:nvPr/>
        </p:nvSpPr>
        <p:spPr>
          <a:xfrm>
            <a:off x="0" y="9645728"/>
            <a:ext cx="7772400" cy="323165"/>
          </a:xfrm>
          <a:prstGeom prst="rect">
            <a:avLst/>
          </a:prstGeom>
        </p:spPr>
        <p:txBody>
          <a:bodyPr wrap="square">
            <a:spAutoFit/>
          </a:bodyPr>
          <a:lstStyle/>
          <a:p>
            <a:pPr algn="ctr"/>
            <a:r>
              <a:rPr lang="en-US" sz="800" dirty="0">
                <a:latin typeface="Georgia" panose="02040502050405020303" pitchFamily="18" charset="0"/>
                <a:cs typeface="Microsoft Sans Serif" panose="020B0604020202020204" pitchFamily="34" charset="0"/>
              </a:rPr>
              <a:t>The AgentOwned Realty Co | 824 Johnnie Dodds Blvd | Mt. Pleasant, SC 29464</a:t>
            </a:r>
          </a:p>
          <a:p>
            <a:pPr algn="ctr"/>
            <a:r>
              <a:rPr lang="en-US" sz="700" dirty="0">
                <a:latin typeface="Georgia" panose="02040502050405020303" pitchFamily="18" charset="0"/>
                <a:cs typeface="Microsoft Sans Serif" panose="020B0604020202020204" pitchFamily="34" charset="0"/>
              </a:rPr>
              <a:t>Real Estate • Mortgage • Insurance</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5050" y="9012155"/>
            <a:ext cx="734950" cy="938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1590" y="9720042"/>
            <a:ext cx="338358" cy="33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397" y="26007"/>
            <a:ext cx="4338003" cy="461665"/>
          </a:xfrm>
          <a:prstGeom prst="rect">
            <a:avLst/>
          </a:prstGeom>
          <a:noFill/>
        </p:spPr>
        <p:txBody>
          <a:bodyPr wrap="square" lIns="91440" tIns="45720" rIns="91440" bIns="45720">
            <a:spAutoFit/>
          </a:bodyPr>
          <a:lstStyle/>
          <a:p>
            <a:pPr algn="ctr"/>
            <a:r>
              <a:rPr lang="en-US" sz="2400" b="1" i="1" dirty="0">
                <a:ln w="12700">
                  <a:solidFill>
                    <a:srgbClr val="92D050"/>
                  </a:solidFill>
                  <a:prstDash val="solid"/>
                </a:ln>
                <a:solidFill>
                  <a:srgbClr val="3AF806"/>
                </a:solidFill>
                <a:effectLst>
                  <a:outerShdw blurRad="41275" dist="20320" dir="1800000" algn="tl" rotWithShape="0">
                    <a:srgbClr val="000000">
                      <a:alpha val="40000"/>
                    </a:srgbClr>
                  </a:outerShdw>
                </a:effectLst>
                <a:latin typeface="Narkisim" panose="020E0502050101010101" pitchFamily="34" charset="-79"/>
                <a:cs typeface="Narkisim" panose="020E0502050101010101" pitchFamily="34" charset="-79"/>
              </a:rPr>
              <a:t>~ Amazing Price Cut ~</a:t>
            </a:r>
            <a:endParaRPr lang="en-US" sz="2400" b="1" i="1" cap="none" spc="0" dirty="0">
              <a:ln w="12700">
                <a:solidFill>
                  <a:srgbClr val="92D050"/>
                </a:solidFill>
                <a:prstDash val="solid"/>
              </a:ln>
              <a:solidFill>
                <a:srgbClr val="3AF806"/>
              </a:solidFill>
              <a:effectLst>
                <a:outerShdw blurRad="41275" dist="20320" dir="1800000" algn="tl" rotWithShape="0">
                  <a:srgbClr val="000000">
                    <a:alpha val="40000"/>
                  </a:srgbClr>
                </a:outerShdw>
              </a:effectLst>
              <a:latin typeface="Narkisim" panose="020E0502050101010101" pitchFamily="34" charset="-79"/>
              <a:cs typeface="Narkisim" panose="020E0502050101010101" pitchFamily="34" charset="-79"/>
            </a:endParaRPr>
          </a:p>
        </p:txBody>
      </p:sp>
      <p:sp>
        <p:nvSpPr>
          <p:cNvPr id="8" name="Rectangle 7"/>
          <p:cNvSpPr/>
          <p:nvPr/>
        </p:nvSpPr>
        <p:spPr>
          <a:xfrm>
            <a:off x="-2209800" y="685800"/>
            <a:ext cx="1642428" cy="830997"/>
          </a:xfrm>
          <a:prstGeom prst="rect">
            <a:avLst/>
          </a:prstGeom>
        </p:spPr>
        <p:txBody>
          <a:bodyPr wrap="square">
            <a:spAutoFit/>
          </a:bodyPr>
          <a:lstStyle/>
          <a:p>
            <a:pPr algn="ctr"/>
            <a:r>
              <a:rPr lang="en-US" sz="2400" b="1" i="1" dirty="0">
                <a:ln w="12700">
                  <a:solidFill>
                    <a:srgbClr val="3AF806"/>
                  </a:solidFill>
                  <a:prstDash val="solid"/>
                </a:ln>
                <a:solidFill>
                  <a:srgbClr val="3AF806"/>
                </a:solidFill>
                <a:effectLst>
                  <a:outerShdw blurRad="50800" dist="38100" dir="5400000" algn="t" rotWithShape="0">
                    <a:prstClr val="black">
                      <a:alpha val="40000"/>
                    </a:prstClr>
                  </a:outerShdw>
                </a:effectLst>
                <a:latin typeface="Narkisim" panose="020E0502050101010101" pitchFamily="34" charset="-79"/>
                <a:cs typeface="Narkisim" panose="020E0502050101010101" pitchFamily="34" charset="-79"/>
              </a:rPr>
              <a:t>Just Reduced!</a:t>
            </a:r>
            <a:endParaRPr lang="en-US" sz="2400" i="1" dirty="0">
              <a:ln w="12700">
                <a:solidFill>
                  <a:srgbClr val="3AF806"/>
                </a:solidFill>
                <a:prstDash val="solid"/>
              </a:ln>
              <a:effectLst>
                <a:outerShdw blurRad="50800" dist="38100" dir="5400000" algn="t" rotWithShape="0">
                  <a:prstClr val="black">
                    <a:alpha val="40000"/>
                  </a:prstClr>
                </a:outerShdw>
              </a:effectLst>
            </a:endParaRPr>
          </a:p>
        </p:txBody>
      </p:sp>
      <p:pic>
        <p:nvPicPr>
          <p:cNvPr id="16" name="Picture 2"/>
          <p:cNvPicPr>
            <a:picLocks noChangeAspect="1" noChangeArrowheads="1"/>
          </p:cNvPicPr>
          <p:nvPr/>
        </p:nvPicPr>
        <p:blipFill>
          <a:blip r:embed="rId6"/>
          <a:stretch>
            <a:fillRect/>
          </a:stretch>
        </p:blipFill>
        <p:spPr bwMode="auto">
          <a:xfrm>
            <a:off x="6235699" y="2257562"/>
            <a:ext cx="1450211" cy="109523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627857" y="7659646"/>
            <a:ext cx="1450211" cy="108765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98495" y="7659647"/>
            <a:ext cx="1450211" cy="108765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a:blip r:embed="rId9"/>
          <a:stretch>
            <a:fillRect/>
          </a:stretch>
        </p:blipFill>
        <p:spPr bwMode="auto">
          <a:xfrm>
            <a:off x="4602544" y="2257562"/>
            <a:ext cx="1450211" cy="109523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3167097" y="7659647"/>
            <a:ext cx="1450211" cy="108765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701398" y="7659647"/>
            <a:ext cx="1450211" cy="108765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235700" y="7659647"/>
            <a:ext cx="1450211" cy="108765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83232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TotalTime>
  <Words>327</Words>
  <Application>Microsoft Office PowerPoint</Application>
  <PresentationFormat>Custom</PresentationFormat>
  <Paragraphs>12</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Georgia</vt:lpstr>
      <vt:lpstr>Microsoft Sans Serif</vt:lpstr>
      <vt:lpstr>Narkisim</vt:lpstr>
      <vt:lpstr>Office Theme</vt:lpstr>
      <vt:lpstr>2604 Alderly Lane  Rivertowne On The Wando Mount Pleasant, SC 29466 MLS# 16012686 $599,900  5 Bedrooms ▪ 4 Baths ▪ 3,284 sq. ft.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55</cp:revision>
  <dcterms:created xsi:type="dcterms:W3CDTF">2006-08-16T00:00:00Z</dcterms:created>
  <dcterms:modified xsi:type="dcterms:W3CDTF">2016-07-23T01:11:57Z</dcterms:modified>
</cp:coreProperties>
</file>