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2" autoAdjust="0"/>
  </p:normalViewPr>
  <p:slideViewPr>
    <p:cSldViewPr>
      <p:cViewPr>
        <p:scale>
          <a:sx n="100" d="100"/>
          <a:sy n="100" d="100"/>
        </p:scale>
        <p:origin x="-480" y="123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1/20/2015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1/20/2015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1/20/2015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54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13" Type="http://schemas.openxmlformats.org/officeDocument/2006/relationships/image" Target="../media/image13.jpeg"/><Relationship Id="rId3" Type="http://schemas.openxmlformats.org/officeDocument/2006/relationships/image" Target="../media/image3.jpg"/><Relationship Id="rId7" Type="http://schemas.openxmlformats.org/officeDocument/2006/relationships/image" Target="../media/image7.png"/><Relationship Id="rId12" Type="http://schemas.openxmlformats.org/officeDocument/2006/relationships/image" Target="../media/image12.jpeg"/><Relationship Id="rId17" Type="http://schemas.openxmlformats.org/officeDocument/2006/relationships/image" Target="../media/image17.jpeg"/><Relationship Id="rId2" Type="http://schemas.openxmlformats.org/officeDocument/2006/relationships/image" Target="../media/image2.jpg"/><Relationship Id="rId16" Type="http://schemas.openxmlformats.org/officeDocument/2006/relationships/image" Target="../media/image16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g"/><Relationship Id="rId11" Type="http://schemas.openxmlformats.org/officeDocument/2006/relationships/image" Target="../media/image11.jpeg"/><Relationship Id="rId5" Type="http://schemas.openxmlformats.org/officeDocument/2006/relationships/image" Target="../media/image5.jpeg"/><Relationship Id="rId15" Type="http://schemas.openxmlformats.org/officeDocument/2006/relationships/image" Target="../media/image15.jpeg"/><Relationship Id="rId10" Type="http://schemas.openxmlformats.org/officeDocument/2006/relationships/image" Target="../media/image10.jpeg"/><Relationship Id="rId4" Type="http://schemas.openxmlformats.org/officeDocument/2006/relationships/image" Target="../media/image4.jpeg"/><Relationship Id="rId9" Type="http://schemas.openxmlformats.org/officeDocument/2006/relationships/image" Target="../media/image9.jpeg"/><Relationship Id="rId14" Type="http://schemas.openxmlformats.org/officeDocument/2006/relationships/image" Target="../media/image1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86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54" t="7878" r="1495" b="16322"/>
          <a:stretch/>
        </p:blipFill>
        <p:spPr bwMode="auto">
          <a:xfrm>
            <a:off x="4564366" y="76200"/>
            <a:ext cx="4509173" cy="2574431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564367" y="2713619"/>
            <a:ext cx="1472112" cy="98277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564367" y="3833491"/>
            <a:ext cx="1472112" cy="98277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162996" y="2713620"/>
            <a:ext cx="2910544" cy="2102646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0" y="5552171"/>
            <a:ext cx="3143250" cy="1019716"/>
          </a:xfrm>
          <a:prstGeom prst="rect">
            <a:avLst/>
          </a:prstGeom>
          <a:noFill/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3"/>
          <p:cNvSpPr/>
          <p:nvPr/>
        </p:nvSpPr>
        <p:spPr>
          <a:xfrm>
            <a:off x="-15265" y="6571887"/>
            <a:ext cx="3158515" cy="2000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70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RE/MAX Elite | Sweetgrass</a:t>
            </a:r>
            <a:r>
              <a:rPr lang="en-US" sz="7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 </a:t>
            </a:r>
            <a:r>
              <a:rPr lang="en-US" sz="7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Properties, </a:t>
            </a:r>
            <a:r>
              <a:rPr lang="en-US" sz="700" dirty="0">
                <a:solidFill>
                  <a:schemeClr val="bg1"/>
                </a:solidFill>
                <a:latin typeface="Georgia" panose="02040502050405020303" pitchFamily="18" charset="0"/>
              </a:rPr>
              <a:t>91A Broad St</a:t>
            </a:r>
            <a:r>
              <a:rPr lang="en-US" sz="7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, </a:t>
            </a:r>
            <a:r>
              <a:rPr lang="en-US" sz="700" dirty="0">
                <a:solidFill>
                  <a:schemeClr val="bg1"/>
                </a:solidFill>
                <a:latin typeface="Georgia" panose="02040502050405020303" pitchFamily="18" charset="0"/>
              </a:rPr>
              <a:t>Charleston, SC 29401</a:t>
            </a:r>
            <a:endParaRPr lang="en-US" sz="7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 panose="02040502050405020303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114800" y="5638800"/>
            <a:ext cx="3925008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600" u="sng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Listed Exclusively by</a:t>
            </a:r>
          </a:p>
          <a:p>
            <a:pPr algn="r"/>
            <a:r>
              <a:rPr lang="en-US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Christina </a:t>
            </a:r>
            <a:r>
              <a:rPr lang="en-US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Bucci</a:t>
            </a:r>
            <a:endParaRPr lang="en-US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 panose="02040502050405020303" pitchFamily="18" charset="0"/>
            </a:endParaRPr>
          </a:p>
          <a:p>
            <a:pPr algn="r"/>
            <a:r>
              <a:rPr lang="en-US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843-830-0888 Cell </a:t>
            </a:r>
          </a:p>
          <a:p>
            <a:pPr algn="r"/>
            <a:r>
              <a:rPr lang="en-US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christina@sweetgrassps.com </a:t>
            </a:r>
            <a:endParaRPr lang="en-US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 panose="02040502050405020303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4572000" cy="123110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2606 </a:t>
            </a:r>
            <a:r>
              <a:rPr lang="en-US" sz="2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Rivertowne</a:t>
            </a:r>
            <a:r>
              <a:rPr 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 Parkway</a:t>
            </a:r>
            <a:endParaRPr lang="en-US" sz="20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</a:endParaRPr>
          </a:p>
          <a:p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Rivertowne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 On The Wando</a:t>
            </a:r>
          </a:p>
          <a:p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Mount 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Pleasant, SC 29466</a:t>
            </a:r>
          </a:p>
          <a:p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MLS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# 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14031468 ~ $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366,999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0" y="1227910"/>
            <a:ext cx="4497702" cy="37240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Last 2 homes on this street went under contract in 9 days and 20 days.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sz="1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Only </a:t>
            </a:r>
            <a:r>
              <a:rPr lang="en-US" sz="13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home in </a:t>
            </a:r>
            <a:r>
              <a:rPr lang="en-US" sz="13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Rivertowne</a:t>
            </a:r>
            <a:r>
              <a:rPr lang="en-US" sz="13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 under $</a:t>
            </a:r>
            <a:r>
              <a:rPr lang="en-US" sz="1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375K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sz="1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Charming </a:t>
            </a:r>
            <a:r>
              <a:rPr lang="en-US" sz="13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2 story Cottage with metal roof has 3 bedrooms and 2 full </a:t>
            </a:r>
            <a:r>
              <a:rPr lang="en-US" sz="1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baths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sz="1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Large </a:t>
            </a:r>
            <a:r>
              <a:rPr lang="en-US" sz="13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covered front porch and screened in back porch and deck truly extends your living space outdoors</a:t>
            </a:r>
            <a:r>
              <a:rPr lang="en-US" sz="1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.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sz="1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Open </a:t>
            </a:r>
            <a:r>
              <a:rPr lang="en-US" sz="13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den has a gas fireplace and 9 foot ceilings</a:t>
            </a:r>
            <a:r>
              <a:rPr lang="en-US" sz="1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.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sz="1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Home </a:t>
            </a:r>
            <a:r>
              <a:rPr lang="en-US" sz="13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features crown molding, chair rails and hard wood floors</a:t>
            </a:r>
            <a:r>
              <a:rPr lang="en-US" sz="1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.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sz="1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Backyard </a:t>
            </a:r>
            <a:r>
              <a:rPr lang="en-US" sz="13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deck &amp; screened in porch off the kitchen is the perfect spot for outdoor entertaining.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sz="13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All of the bedrooms have carpet and ceiling fans. </a:t>
            </a:r>
            <a:endParaRPr lang="en-US" sz="13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sz="13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Enjoy all the amenities that </a:t>
            </a:r>
            <a:r>
              <a:rPr lang="en-US" sz="13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Rivertowne</a:t>
            </a:r>
            <a:r>
              <a:rPr lang="en-US" sz="13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 has to </a:t>
            </a:r>
            <a:r>
              <a:rPr lang="en-US" sz="1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offer: a </a:t>
            </a:r>
            <a:r>
              <a:rPr lang="en-US" sz="13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pool, tennis courts, sidewalks and a play park.</a:t>
            </a:r>
          </a:p>
        </p:txBody>
      </p:sp>
      <p:pic>
        <p:nvPicPr>
          <p:cNvPr id="13" name="Picture 5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232553" y="4957174"/>
            <a:ext cx="804672" cy="537194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4" name="Picture 5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203147" y="4957174"/>
            <a:ext cx="804672" cy="537194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5" name="Picture 5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188444" y="4957174"/>
            <a:ext cx="804672" cy="537194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6" name="Picture 5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173741" y="4957174"/>
            <a:ext cx="804672" cy="537194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7" name="Picture 5"/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159038" y="4957174"/>
            <a:ext cx="804672" cy="537194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8" name="Picture 5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144335" y="4957174"/>
            <a:ext cx="804672" cy="537194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9" name="Picture 5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129632" y="4957174"/>
            <a:ext cx="804672" cy="537194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21" name="Picture 5"/>
          <p:cNvPicPr>
            <a:picLocks noChangeAspect="1" noChangeArrowheads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14929" y="4957174"/>
            <a:ext cx="804672" cy="537194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22" name="Picture 5"/>
          <p:cNvPicPr>
            <a:picLocks noChangeAspect="1" noChangeArrowheads="1"/>
          </p:cNvPicPr>
          <p:nvPr/>
        </p:nvPicPr>
        <p:blipFill rotWithShape="1"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8" t="8560" r="-238" b="9694"/>
          <a:stretch/>
        </p:blipFill>
        <p:spPr bwMode="auto">
          <a:xfrm>
            <a:off x="7217850" y="4957175"/>
            <a:ext cx="804672" cy="537194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76451" y="5673963"/>
            <a:ext cx="877825" cy="1099224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4554260" y="2281299"/>
            <a:ext cx="451928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Open House ~ </a:t>
            </a:r>
            <a:r>
              <a:rPr lang="en-US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S</a:t>
            </a:r>
            <a:r>
              <a:rPr lang="en-US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at, Jan 24</a:t>
            </a:r>
            <a:r>
              <a:rPr lang="en-US" b="1" baseline="300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th</a:t>
            </a:r>
            <a:r>
              <a:rPr lang="en-US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 ~ 10a-4p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20458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56</TotalTime>
  <Words>176</Words>
  <Application>Microsoft Office PowerPoint</Application>
  <PresentationFormat>On-screen Show (4:3)</PresentationFormat>
  <Paragraphs>19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atp1313@gmail.com</cp:lastModifiedBy>
  <cp:revision>14</cp:revision>
  <dcterms:created xsi:type="dcterms:W3CDTF">2006-08-16T00:00:00Z</dcterms:created>
  <dcterms:modified xsi:type="dcterms:W3CDTF">2015-01-20T14:10:41Z</dcterms:modified>
</cp:coreProperties>
</file>