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31" y="152400"/>
            <a:ext cx="5988741" cy="399804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4340262"/>
            <a:ext cx="6271259" cy="996005"/>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2606 Rivertowne Parkway</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Rivertowne ~ Mount Pleasant, SC 29466</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MLS# 18012254 ~ $383,500</a:t>
            </a:r>
          </a:p>
        </p:txBody>
      </p:sp>
      <p:sp>
        <p:nvSpPr>
          <p:cNvPr id="11" name="Rectangle 10"/>
          <p:cNvSpPr/>
          <p:nvPr/>
        </p:nvSpPr>
        <p:spPr>
          <a:xfrm>
            <a:off x="0" y="5526082"/>
            <a:ext cx="6271260" cy="3600986"/>
          </a:xfrm>
          <a:prstGeom prst="rect">
            <a:avLst/>
          </a:prstGeom>
          <a:noFill/>
          <a:ln>
            <a:noFill/>
          </a:ln>
        </p:spPr>
        <p:txBody>
          <a:bodyPr wrap="square">
            <a:spAutoFit/>
          </a:bodyPr>
          <a:lstStyle/>
          <a:p>
            <a:pPr algn="ctr"/>
            <a:r>
              <a:rPr lang="en-US" sz="1200" dirty="0">
                <a:solidFill>
                  <a:schemeClr val="bg1"/>
                </a:solidFill>
                <a:latin typeface="Century Gothic" panose="020B0502020202020204" pitchFamily="34" charset="0"/>
              </a:rPr>
              <a:t>Coastal inspired, Cottage Style home in move-in-ready condition. Enjoy catching the river breeze on the full front porch. Entering the home you'll immediately notice the beautiful hardwood floors and comfortable open floor plan. The great room features a fireplace with custom mantle and upgraded trim including chair railing, crown </a:t>
            </a:r>
            <a:r>
              <a:rPr lang="en-US" sz="1200" dirty="0" err="1">
                <a:solidFill>
                  <a:schemeClr val="bg1"/>
                </a:solidFill>
                <a:latin typeface="Century Gothic" panose="020B0502020202020204" pitchFamily="34" charset="0"/>
              </a:rPr>
              <a:t>moulding</a:t>
            </a:r>
            <a:r>
              <a:rPr lang="en-US" sz="1200" dirty="0">
                <a:solidFill>
                  <a:schemeClr val="bg1"/>
                </a:solidFill>
                <a:latin typeface="Century Gothic" panose="020B0502020202020204" pitchFamily="34" charset="0"/>
              </a:rPr>
              <a:t> and plantation shutters. The chef's kitchen features white cabinetry and sleek white &amp; grey marbled stone countertops as well as stainless steel appliances. An ample sized dining area can accommodate a table large enough to host family and friend for those special occasion dinners. Generously sized, the master suite is located on the main floor and features a trey ceiling, walk-in closet and </a:t>
            </a:r>
            <a:r>
              <a:rPr lang="en-US" sz="1200" dirty="0" err="1">
                <a:solidFill>
                  <a:schemeClr val="bg1"/>
                </a:solidFill>
                <a:latin typeface="Century Gothic" panose="020B0502020202020204" pitchFamily="34" charset="0"/>
              </a:rPr>
              <a:t>en</a:t>
            </a:r>
            <a:r>
              <a:rPr lang="en-US" sz="1200" dirty="0">
                <a:solidFill>
                  <a:schemeClr val="bg1"/>
                </a:solidFill>
                <a:latin typeface="Century Gothic" panose="020B0502020202020204" pitchFamily="34" charset="0"/>
              </a:rPr>
              <a:t>-suite bath with double sink vanity.</a:t>
            </a:r>
          </a:p>
          <a:p>
            <a:pPr algn="ctr"/>
            <a:r>
              <a:rPr lang="en-US" sz="1200" dirty="0">
                <a:solidFill>
                  <a:schemeClr val="bg1"/>
                </a:solidFill>
                <a:latin typeface="Century Gothic" panose="020B0502020202020204" pitchFamily="34" charset="0"/>
              </a:rPr>
              <a:t>Upstairs, you'll find two additional bedrooms which share a full bath. There is also plenty of storage space. Outdoor living is easy in this low maintenance yard. Relax after a long day on the oversized screened porch and deck while enjoying the peaceful privacy of the wooded buffer. Rivertowne on the Wando features 3 community docks for fishing, crabbing, boating or just relaxing with the amazing Wando River sunsets. There is also a community pool and tennis courts. Rivertowne Country Club with an Arnold Palmer Signature Golf Course is just minutes around the corner. Conveniently located for shopping, dining, schools and hospitals. This well priced home won't last.</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1262" y="4182534"/>
            <a:ext cx="1369692"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1260" y="7205134"/>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1260" y="5190066"/>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1260" y="821266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6197600"/>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151031" y="152400"/>
            <a:ext cx="5988742"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FFFF00"/>
                </a:solidFill>
                <a:effectLst>
                  <a:outerShdw blurRad="38100" dist="38100" dir="2700000" algn="tl">
                    <a:srgbClr val="000000">
                      <a:alpha val="43137"/>
                    </a:srgbClr>
                  </a:outerShdw>
                </a:effectLst>
                <a:latin typeface="Century Gothic" pitchFamily="34" charset="0"/>
              </a:rPr>
              <a:t>Lowest Price in Rivertowne</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1262" y="152400"/>
            <a:ext cx="1369692" cy="914398"/>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71260" y="1159932"/>
            <a:ext cx="1369695"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1260" y="3175000"/>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1260" y="2167466"/>
            <a:ext cx="1369695" cy="9144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TotalTime>
  <Words>288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2606 Rivertowne Parkway Rivertowne ~ Mount Pleasant, SC 29466 MLS# 18012254 ~ $383,500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40</cp:revision>
  <dcterms:created xsi:type="dcterms:W3CDTF">2006-08-16T00:00:00Z</dcterms:created>
  <dcterms:modified xsi:type="dcterms:W3CDTF">2018-08-04T17:26:56Z</dcterms:modified>
</cp:coreProperties>
</file>