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4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8/15/2016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8/15/2016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53116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598691"/>
            <a:ext cx="5559602" cy="3709296"/>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202896"/>
            <a:ext cx="5559601" cy="3593632"/>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spacious, open plan is move-in ready! You will love the hardwood floors on the main level, the gas fireplace in the living room with built-ins and the fabulous light that streams into this room. Enjoy preparing meals in this open, eat-in kitchen with all stainless steel appliances, tons of storage, and an island with extra seating. This home has the so needed screen porch for summer bug free nights and if you want that full outdoor experience, there's also a separate deck. 260 Fair Sailing backs up to woods for that very private feel. Don't forget the over sized 2 car garage for extra storage or work space. This home won't be on the market long</a:t>
            </a:r>
            <a:r>
              <a:rPr lang="en-US" sz="160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t>
            </a:r>
            <a:endPar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0"/>
            <a:ext cx="7772400"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260 Fair Sailing Road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Dunes West</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16018107</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$282,000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133600" y="1000780"/>
            <a:ext cx="5559603" cy="523220"/>
          </a:xfrm>
          <a:prstGeom prst="rect">
            <a:avLst/>
          </a:prstGeom>
          <a:noFill/>
        </p:spPr>
        <p:txBody>
          <a:bodyPr wrap="square">
            <a:spAutoFit/>
          </a:bodyPr>
          <a:lstStyle/>
          <a:p>
            <a:r>
              <a:rPr lang="en-US" sz="1400" i="1" dirty="0">
                <a:solidFill>
                  <a:srgbClr val="FFFF00"/>
                </a:solidFill>
                <a:effectLst>
                  <a:outerShdw blurRad="50800" dist="38100" dir="5400000" algn="t" rotWithShape="0">
                    <a:prstClr val="black">
                      <a:alpha val="40000"/>
                    </a:prstClr>
                  </a:outerShdw>
                </a:effectLst>
              </a:rPr>
              <a:t>Beautiful Condo in Egrets Walk...</a:t>
            </a:r>
          </a:p>
          <a:p>
            <a:r>
              <a:rPr lang="en-US" sz="1400" i="1" dirty="0">
                <a:solidFill>
                  <a:srgbClr val="FFFF00"/>
                </a:solidFill>
                <a:effectLst>
                  <a:outerShdw blurRad="50800" dist="38100" dir="5400000" algn="t" rotWithShape="0">
                    <a:prstClr val="black">
                      <a:alpha val="40000"/>
                    </a:prstClr>
                  </a:outerShdw>
                </a:effectLst>
              </a:rPr>
              <a:t>Backs to Woods, Move-In Ready, With Screen Porch &amp; Upgrades</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89445" y="4535215"/>
            <a:ext cx="2028666" cy="1350330"/>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89445" y="7474722"/>
            <a:ext cx="2028666" cy="1350330"/>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45" y="1598691"/>
            <a:ext cx="2028666" cy="1350330"/>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89445" y="3066953"/>
            <a:ext cx="2028666" cy="1350330"/>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445" y="89855"/>
            <a:ext cx="2025605" cy="1351458"/>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133600" y="36935"/>
            <a:ext cx="3599949" cy="830997"/>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A Smart Buy…</a:t>
            </a:r>
          </a:p>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	Show &amp; Go!</a:t>
            </a:r>
            <a:endPar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9445" y="6003477"/>
            <a:ext cx="2028666" cy="1353312"/>
          </a:xfrm>
          <a:prstGeom prst="rect">
            <a:avLst/>
          </a:prstGeom>
          <a:ln w="12700">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181</TotalTime>
  <Words>172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260 Fair Sailing Road Dunes West Mount Pleasant, SC 29466 MLS# 16018107 $282,000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2016-08-15T18:51:25Z</dcterms:modified>
</cp:coreProperties>
</file>