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2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CA75-CAF6-4563-9C09-3EAA91F551D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9766-5824-4917-9018-0DFFB849E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" y="8573"/>
            <a:ext cx="7772399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Great Rental behind the Gates in Dunes West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260 Fair Sailing Road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Mount Pleasant ~ MLS# 17032515 ~ $1,895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9042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Margaret Kerr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(843) 884-3901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~ </a:t>
            </a: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(843) 813-5344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mugsykerr@aol.com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Old Dominion, REALTORS </a:t>
            </a:r>
            <a:r>
              <a:rPr kumimoji="0" lang="en-US" altLang="en-US" sz="10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890 Johnnie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Dodds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Blvd </a:t>
            </a:r>
            <a:r>
              <a:rPr kumimoji="0" lang="en-US" altLang="en-US" sz="10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Mt Pleasant, SC 29464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0189" y="6911053"/>
            <a:ext cx="7312025" cy="202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Enjoy this spacious 2 bedroom 2.5 bath townhouse in the quiet gated community of Dunes West. Second level features hardwood floors, a large living area with a gas fireplace and spacious eat-in-kitchen with all stainless appliances, extra storage and large island with extra seating. There is a screen porch off of the kitchen. All bedrooms are carpet and located on the third floor. Oversized 2 car garage with an attached grilling deck on the back. Newly painted throughout. Available NOW!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C9CDDB-9AD7-410B-AD8D-5CBA1B8D605D}"/>
              </a:ext>
            </a:extLst>
          </p:cNvPr>
          <p:cNvGrpSpPr/>
          <p:nvPr/>
        </p:nvGrpSpPr>
        <p:grpSpPr>
          <a:xfrm>
            <a:off x="230189" y="1623660"/>
            <a:ext cx="7312025" cy="5143916"/>
            <a:chOff x="230189" y="1725260"/>
            <a:chExt cx="7312025" cy="514391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6214" y="1725261"/>
              <a:ext cx="2286000" cy="1515579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189" y="1725260"/>
              <a:ext cx="2286000" cy="151558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20EF95E-19A1-4C2F-934D-29145FEDD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3202" y="1725261"/>
              <a:ext cx="2286000" cy="1515581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191E0EC-F8AF-4959-94CF-501189C3F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6214" y="3539428"/>
              <a:ext cx="2286000" cy="151558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5A3C498E-8BBE-4EF0-BE25-956F75EAF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189" y="3539427"/>
              <a:ext cx="2286000" cy="1515581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8CE2EC6-CD46-4F7C-99FD-5E7882CFA8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03"/>
            <a:stretch/>
          </p:blipFill>
          <p:spPr bwMode="auto">
            <a:xfrm>
              <a:off x="5256214" y="5353596"/>
              <a:ext cx="2286000" cy="151558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DFB5AA20-351F-4FF4-9BB1-A4E599E33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03"/>
            <a:stretch/>
          </p:blipFill>
          <p:spPr bwMode="auto">
            <a:xfrm>
              <a:off x="230189" y="5353596"/>
              <a:ext cx="2286000" cy="151558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9D514579-0B9C-46FF-AA38-404F208E7C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03"/>
            <a:stretch/>
          </p:blipFill>
          <p:spPr bwMode="auto">
            <a:xfrm>
              <a:off x="2743202" y="5353596"/>
              <a:ext cx="2286000" cy="151558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9501" y="3198854"/>
              <a:ext cx="3313401" cy="2196730"/>
            </a:xfrm>
            <a:prstGeom prst="rect">
              <a:avLst/>
            </a:prstGeom>
            <a:ln w="76200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90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2017-03-07T13:58:53Z</dcterms:created>
  <dcterms:modified xsi:type="dcterms:W3CDTF">2018-03-23T12:48:17Z</dcterms:modified>
</cp:coreProperties>
</file>