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 In Summerville! Move Right In!</a:t>
            </a:r>
          </a:p>
        </p:txBody>
      </p:sp>
      <p:sp>
        <p:nvSpPr>
          <p:cNvPr id="4" name="Rectangle 3"/>
          <p:cNvSpPr/>
          <p:nvPr/>
        </p:nvSpPr>
        <p:spPr>
          <a:xfrm>
            <a:off x="-3175" y="4319513"/>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home to this lovely Legend Oaks home in the gated section of the Club. Full front porch welcomes you to this like new home. Enter in to the foyer and notice </a:t>
            </a:r>
            <a:r>
              <a:rPr lang="en-US" sz="1300" dirty="0" err="1">
                <a:solidFill>
                  <a:schemeClr val="tx2"/>
                </a:solidFill>
                <a:latin typeface="Arial" panose="020B0604020202020204" pitchFamily="34" charset="0"/>
                <a:cs typeface="Arial" panose="020B0604020202020204" pitchFamily="34" charset="0"/>
              </a:rPr>
              <a:t>french</a:t>
            </a:r>
            <a:r>
              <a:rPr lang="en-US" sz="1300" dirty="0">
                <a:solidFill>
                  <a:schemeClr val="tx2"/>
                </a:solidFill>
                <a:latin typeface="Arial" panose="020B0604020202020204" pitchFamily="34" charset="0"/>
                <a:cs typeface="Arial" panose="020B0604020202020204" pitchFamily="34" charset="0"/>
              </a:rPr>
              <a:t> doors to the dining room. You'll notice wood floors throughout this home as you enter the living room which offers surround sound and recessed lighting. The kitchen overlooks the living room and has a large island, with room for at least four to sit, walk in pantry, an area for a beverage/wine cooler and stainless steel appliances. The eat-in kitchen overlooks the wooded, private back yard. Downstairs, you'll also find the master bedroom. The master bathroom offers dual vanities, a jacuzzi tub as well as an oversized shower stall. Large master closet as well as built in shelving on the vanity. </a:t>
            </a:r>
          </a:p>
          <a:p>
            <a:pPr algn="ctr"/>
            <a:r>
              <a:rPr lang="en-US" sz="1300" dirty="0">
                <a:solidFill>
                  <a:schemeClr val="tx2"/>
                </a:solidFill>
                <a:latin typeface="Arial" panose="020B0604020202020204" pitchFamily="34" charset="0"/>
                <a:cs typeface="Arial" panose="020B0604020202020204" pitchFamily="34" charset="0"/>
              </a:rPr>
              <a:t>Upstairs you'll find three very large bedrooms and again, all wood floors. The first bedroom is the size of the entire side of the house. This bedroom has access to the full bathroom in the hallway. The second bedroom, is currently being used as an office and is also a good size. The third bedroom upstairs, can also be used as a bonus room. This room has a full bath, a sitting area, then step down into the bedroom with offers a walk in closet with tons of storage. Again, all wood floors even upstairs!!! No space was wasted in this home! Storage galore including a pull down attic. Under the stairs, in the eaves, all turned in to finish storage space. The garage has hanging storage as well! Out back is a new large deck perfect for entertaining. This deck overlooks the private, wooded backyard. Legend Oaks is serviced by Dorchester District 2 schools! This home is ready for you to move in!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9814"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0234" y="660255"/>
            <a:ext cx="3832166" cy="25744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4721"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9628"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536"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260 Silver Cypress Circle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Legend Oaks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18014196</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$355,000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2,850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4907"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59628"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9814"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4721"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536"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4907" y="8166905"/>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TotalTime>
  <Words>382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2018-09-21T14:35:35Z</dcterms:modified>
</cp:coreProperties>
</file>