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7/31/2016</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5000" r="-145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3613" y="914400"/>
            <a:ext cx="3825175" cy="3825175"/>
          </a:xfrm>
          <a:prstGeom prst="rect">
            <a:avLst/>
          </a:prstGeom>
          <a:ln w="76200" cap="sq">
            <a:noFill/>
            <a:miter lim="800000"/>
          </a:ln>
        </p:spPr>
      </p:pic>
      <p:sp>
        <p:nvSpPr>
          <p:cNvPr id="2" name="Title 1"/>
          <p:cNvSpPr>
            <a:spLocks noGrp="1"/>
          </p:cNvSpPr>
          <p:nvPr>
            <p:ph type="ctrTitle"/>
          </p:nvPr>
        </p:nvSpPr>
        <p:spPr>
          <a:xfrm>
            <a:off x="0" y="-76200"/>
            <a:ext cx="7772400" cy="895726"/>
          </a:xfrm>
        </p:spPr>
        <p:txBody>
          <a:bodyPr anchor="t">
            <a:noAutofit/>
          </a:bodyPr>
          <a:lstStyle/>
          <a:p>
            <a:r>
              <a:rPr lang="en-US" sz="28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Furnished &amp; Move-in Ready Condo On Daniel Island</a:t>
            </a:r>
            <a:br>
              <a:rPr lang="en-US" sz="28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br>
            <a:r>
              <a:rPr lang="en-US" sz="2800" i="1"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Includes a 1-car garage</a:t>
            </a:r>
          </a:p>
        </p:txBody>
      </p:sp>
      <p:sp>
        <p:nvSpPr>
          <p:cNvPr id="3" name="Subtitle 2"/>
          <p:cNvSpPr>
            <a:spLocks noGrp="1"/>
          </p:cNvSpPr>
          <p:nvPr>
            <p:ph type="subTitle" idx="1"/>
          </p:nvPr>
        </p:nvSpPr>
        <p:spPr>
          <a:xfrm>
            <a:off x="0" y="4922323"/>
            <a:ext cx="7772400" cy="1173677"/>
          </a:xfrm>
        </p:spPr>
        <p:txBody>
          <a:bodyPr anchor="ctr">
            <a:noAutofit/>
          </a:bodyPr>
          <a:lstStyle/>
          <a:p>
            <a:r>
              <a:rPr lang="en-US" sz="36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260 Seven Farms Drive #305</a:t>
            </a:r>
          </a:p>
          <a:p>
            <a:r>
              <a:rPr lang="de-DE" sz="24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MLS# 16020210 ~ $255,000</a:t>
            </a:r>
            <a:endParaRPr lang="en-US" sz="24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endParaRPr>
          </a:p>
        </p:txBody>
      </p:sp>
      <p:sp>
        <p:nvSpPr>
          <p:cNvPr id="5" name="Rectangle 4"/>
          <p:cNvSpPr/>
          <p:nvPr/>
        </p:nvSpPr>
        <p:spPr>
          <a:xfrm>
            <a:off x="0" y="6177196"/>
            <a:ext cx="7772400" cy="3016210"/>
          </a:xfrm>
          <a:prstGeom prst="rect">
            <a:avLst/>
          </a:prstGeom>
        </p:spPr>
        <p:txBody>
          <a:bodyPr wrap="square">
            <a:spAutoFit/>
          </a:bodyPr>
          <a:lstStyle/>
          <a:p>
            <a:pPr algn="ctr"/>
            <a:r>
              <a:rPr lang="en-US" sz="1900" dirty="0">
                <a:latin typeface="Gabriola" panose="04040605051002020D02" pitchFamily="82" charset="0"/>
              </a:rPr>
              <a:t>Welcome to your Daniel Island getaway! Just pack your suitcase and move on in! This fully FURNISHED condo has been exceptionally maintained and is in great condition. The open floor plan, spacious kitchen, 2 large bedrooms; along with 2 full private bathrooms, is an ideal setup for entertaining guests. Lounge on your covered balcony in the mornings and enjoy views of the pond across the street. Located within walking distance to area shops, restaurants, the new </a:t>
            </a:r>
            <a:r>
              <a:rPr lang="en-US" sz="1900" dirty="0" err="1">
                <a:latin typeface="Gabriola" panose="04040605051002020D02" pitchFamily="82" charset="0"/>
              </a:rPr>
              <a:t>Vovlo</a:t>
            </a:r>
            <a:r>
              <a:rPr lang="en-US" sz="1900" dirty="0">
                <a:latin typeface="Gabriola" panose="04040605051002020D02" pitchFamily="82" charset="0"/>
              </a:rPr>
              <a:t> Car Stadium and just a few short steps away from the lovely neighborhood pool and private gym. You will never need to leave! No need to rent additional storage space - this condo has ample closet space inside the unit and additional storage in the 1-car Garage. GREAT AMENITIES! Take advantage of the outdoor grills, miles of walking/jogging trails, picnic areas, resort style swimming pool, clubhouse and fitness center.</a:t>
            </a:r>
          </a:p>
        </p:txBody>
      </p:sp>
      <p:pic>
        <p:nvPicPr>
          <p:cNvPr id="1026" name="Picture 2" descr="http://charlestonvirtualhomes.com/images/logos/Radekopf.jpg"/>
          <p:cNvPicPr>
            <a:picLocks noChangeAspect="1" noChangeArrowheads="1"/>
          </p:cNvPicPr>
          <p:nvPr/>
        </p:nvPicPr>
        <p:blipFill rotWithShape="1">
          <a:blip r:embed="rId4">
            <a:extLst>
              <a:ext uri="{28A0092B-C50C-407E-A947-70E740481C1C}">
                <a14:useLocalDpi xmlns:a14="http://schemas.microsoft.com/office/drawing/2010/main" val="0"/>
              </a:ext>
            </a:extLst>
          </a:blip>
          <a:srcRect l="5975" r="7435"/>
          <a:stretch/>
        </p:blipFill>
        <p:spPr bwMode="auto">
          <a:xfrm>
            <a:off x="6887933" y="9296400"/>
            <a:ext cx="808267" cy="67627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13608" y="9234428"/>
            <a:ext cx="3886200" cy="800219"/>
          </a:xfrm>
          <a:prstGeom prst="rect">
            <a:avLst/>
          </a:prstGeom>
        </p:spPr>
        <p:txBody>
          <a:bodyPr>
            <a:spAutoFit/>
          </a:bodyPr>
          <a:lstStyle/>
          <a:p>
            <a:r>
              <a:rPr lang="en-US" dirty="0">
                <a:latin typeface="Gabriola" panose="04040605051002020D02" pitchFamily="82" charset="0"/>
              </a:rPr>
              <a:t>Erin Quinn </a:t>
            </a:r>
            <a:r>
              <a:rPr lang="en-US" dirty="0" err="1">
                <a:latin typeface="Gabriola" panose="04040605051002020D02" pitchFamily="82" charset="0"/>
              </a:rPr>
              <a:t>Hanhauser</a:t>
            </a:r>
            <a:endParaRPr lang="en-US" dirty="0">
              <a:latin typeface="Gabriola" panose="04040605051002020D02" pitchFamily="82" charset="0"/>
            </a:endParaRPr>
          </a:p>
          <a:p>
            <a:r>
              <a:rPr lang="en-US" sz="1400" dirty="0">
                <a:latin typeface="Gabriola" panose="04040605051002020D02" pitchFamily="82" charset="0"/>
              </a:rPr>
              <a:t>(843) 743-8204</a:t>
            </a:r>
          </a:p>
          <a:p>
            <a:r>
              <a:rPr lang="en-US" sz="1400" dirty="0">
                <a:latin typeface="Gabriola" panose="04040605051002020D02" pitchFamily="82" charset="0"/>
              </a:rPr>
              <a:t>erin@radekopf.com</a:t>
            </a:r>
          </a:p>
        </p:txBody>
      </p:sp>
      <p:sp>
        <p:nvSpPr>
          <p:cNvPr id="15" name="Rectangle 14"/>
          <p:cNvSpPr/>
          <p:nvPr/>
        </p:nvSpPr>
        <p:spPr>
          <a:xfrm>
            <a:off x="1943100" y="9627513"/>
            <a:ext cx="3886200" cy="430887"/>
          </a:xfrm>
          <a:prstGeom prst="rect">
            <a:avLst/>
          </a:prstGeom>
        </p:spPr>
        <p:txBody>
          <a:bodyPr>
            <a:spAutoFit/>
          </a:bodyPr>
          <a:lstStyle/>
          <a:p>
            <a:pPr algn="ctr"/>
            <a:r>
              <a:rPr lang="en-US" sz="1100" dirty="0">
                <a:latin typeface="Gabriola" panose="04040605051002020D02" pitchFamily="82" charset="0"/>
              </a:rPr>
              <a:t>1205 Two Island Court, Suite 201 | Mount Pleasant, SC  29466</a:t>
            </a:r>
          </a:p>
          <a:p>
            <a:pPr algn="ctr"/>
            <a:r>
              <a:rPr lang="en-US" sz="1100" dirty="0">
                <a:latin typeface="Gabriola" panose="04040605051002020D02" pitchFamily="82" charset="0"/>
              </a:rPr>
              <a:t>Phone: (843) 579.2217 | Fax: (843</a:t>
            </a:r>
            <a:r>
              <a:rPr lang="en-US" sz="1100">
                <a:latin typeface="Gabriola" panose="04040605051002020D02" pitchFamily="82" charset="0"/>
              </a:rPr>
              <a:t>) 971-0281</a:t>
            </a:r>
            <a:endParaRPr lang="en-US" sz="1100" dirty="0">
              <a:latin typeface="Gabriola" panose="04040605051002020D02" pitchFamily="82"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1734" y="3609496"/>
            <a:ext cx="1130079" cy="1130079"/>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8814" y="2261948"/>
            <a:ext cx="1143000" cy="1143000"/>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21735" y="914400"/>
            <a:ext cx="1143000" cy="1143000"/>
          </a:xfrm>
          <a:prstGeom prst="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06171" y="3609496"/>
            <a:ext cx="1130079" cy="1130079"/>
          </a:xfrm>
          <a:prstGeom prst="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93251" y="2261948"/>
            <a:ext cx="1143000" cy="1143000"/>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06172" y="914400"/>
            <a:ext cx="1143000" cy="1143000"/>
          </a:xfrm>
          <a:prstGeom prst="rect">
            <a:avLst/>
          </a:prstGeom>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21734" y="4944122"/>
            <a:ext cx="1130079" cy="1130079"/>
          </a:xfrm>
          <a:prstGeom prst="rect">
            <a:avLst/>
          </a:prstGeom>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06171" y="4944122"/>
            <a:ext cx="1130079" cy="1130079"/>
          </a:xfrm>
          <a:prstGeom prst="rect">
            <a:avLst/>
          </a:prstGeom>
        </p:spPr>
      </p:pic>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220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Furnished &amp; Move-in Ready Condo On Daniel Island Includes a 1-car garage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12</cp:revision>
  <dcterms:created xsi:type="dcterms:W3CDTF">2006-08-16T00:00:00Z</dcterms:created>
  <dcterms:modified xsi:type="dcterms:W3CDTF">2016-07-31T14:52:57Z</dcterms:modified>
</cp:coreProperties>
</file>