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9/24/2019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20552"/>
            <a:ext cx="4114800" cy="6771448"/>
          </a:xfrm>
        </p:spPr>
        <p:txBody>
          <a:bodyPr anchor="ctr">
            <a:noAutofit/>
          </a:bodyPr>
          <a:lstStyle/>
          <a:p>
            <a:r>
              <a:rPr lang="en-US" sz="1150" dirty="0">
                <a:solidFill>
                  <a:schemeClr val="bg2">
                    <a:lumMod val="25000"/>
                  </a:schemeClr>
                </a:solidFill>
                <a:latin typeface="Palatino Linotype" panose="02040502050505030304" pitchFamily="18" charset="0"/>
                <a:cs typeface="Times New Roman" panose="02020603050405020304" pitchFamily="18" charset="0"/>
              </a:rPr>
              <a:t>Luxurious, low-maintenance living in Dunes West is ready for you! The foyer leads you into a gorgeous open floorplan which boasts gleaming hardwood floors, a fireplace with built-ins in the living room, beautiful chair rail molding in the dining room, a relaxing sun room with beautiful flooring, and an eat-in kitchen with a large center island, gas range, stainless steel appliances and tile backsplash. Downstairs is complete with a powder room. The owner's retreat features a large walk-in closet and a wonderful </a:t>
            </a:r>
            <a:r>
              <a:rPr lang="en-US" sz="1150" dirty="0" err="1">
                <a:solidFill>
                  <a:schemeClr val="bg2">
                    <a:lumMod val="25000"/>
                  </a:schemeClr>
                </a:solidFill>
                <a:latin typeface="Palatino Linotype" panose="02040502050505030304" pitchFamily="18" charset="0"/>
                <a:cs typeface="Times New Roman" panose="02020603050405020304" pitchFamily="18" charset="0"/>
              </a:rPr>
              <a:t>en</a:t>
            </a:r>
            <a:r>
              <a:rPr lang="en-US" sz="1150" dirty="0">
                <a:solidFill>
                  <a:schemeClr val="bg2">
                    <a:lumMod val="25000"/>
                  </a:schemeClr>
                </a:solidFill>
                <a:latin typeface="Palatino Linotype" panose="02040502050505030304" pitchFamily="18" charset="0"/>
                <a:cs typeface="Times New Roman" panose="02020603050405020304" pitchFamily="18" charset="0"/>
              </a:rPr>
              <a:t>-suite bath with a dual vanity, oversized garden tub, and walk-in shower. On the third level, you'll love the spacious bonus room that has a full bath perfect for a guest suite.</a:t>
            </a:r>
          </a:p>
          <a:p>
            <a:r>
              <a:rPr lang="en-US" sz="1150" dirty="0">
                <a:solidFill>
                  <a:schemeClr val="bg2">
                    <a:lumMod val="25000"/>
                  </a:schemeClr>
                </a:solidFill>
                <a:latin typeface="Palatino Linotype" panose="02040502050505030304" pitchFamily="18" charset="0"/>
                <a:cs typeface="Times New Roman" panose="02020603050405020304" pitchFamily="18" charset="0"/>
              </a:rPr>
              <a:t>With double front porches, a private fenced-in yard, and sun room, you have lots of options to enjoy the outdoors from your very own home. The home has tons of storage including a two car detached garage. Dunes West is known for it's great amenities and you will have access to all of them with ownership of this move in ready home. Membership to Dunes West Golf and River Club is available with fitness center, pools, crab dock, tennis and golf clubhouses.</a:t>
            </a:r>
          </a:p>
          <a:p>
            <a:r>
              <a:rPr lang="en-US" sz="1150" dirty="0">
                <a:solidFill>
                  <a:schemeClr val="bg2">
                    <a:lumMod val="25000"/>
                  </a:schemeClr>
                </a:solidFill>
                <a:latin typeface="Palatino Linotype" panose="02040502050505030304" pitchFamily="18" charset="0"/>
                <a:cs typeface="Times New Roman" panose="02020603050405020304" pitchFamily="18" charset="0"/>
              </a:rPr>
              <a:t>Dunes West's great location is close to shopping, restaurants, hospitals, airport, award winning schools, the local beaches, and just a short drive from Downtown Charleston. This move-in ready townhome will not last!</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r>
              <a:rPr lang="en-US" sz="115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Second floor laundry</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$500 assessment paid to have exterior painting done in Oct</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Brand new water heater; 2018</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HVAC serviced and maintained in June 2019</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Each bedroom has a full bathroom</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r>
              <a:rPr lang="en-US" sz="115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15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026103"/>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2612 Kings Gate Lane</a:t>
            </a:r>
          </a:p>
          <a:p>
            <a:pPr algn="ctr"/>
            <a:r>
              <a:rPr lang="en-US" sz="2000" dirty="0">
                <a:solidFill>
                  <a:schemeClr val="bg2">
                    <a:lumMod val="50000"/>
                  </a:schemeClr>
                </a:solidFill>
                <a:latin typeface="Palatino Linotype" panose="02040502050505030304" pitchFamily="18" charset="0"/>
              </a:rPr>
              <a:t>Dunes West ~ Mount Pleasant ~ MLS# 19025359 ~ $374,900</a:t>
            </a:r>
            <a:endParaRPr lang="en-US" sz="2000" i="1" dirty="0">
              <a:solidFill>
                <a:schemeClr val="bg2">
                  <a:lumMod val="50000"/>
                </a:schemeClr>
              </a:solidFill>
              <a:latin typeface="Palatino Linotype" panose="02040502050505030304" pitchFamily="18" charset="0"/>
            </a:endParaRP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rcRect/>
          <a:stretch/>
        </p:blipFill>
        <p:spPr>
          <a:xfrm>
            <a:off x="5943600" y="11026845"/>
            <a:ext cx="1828800" cy="121582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2286" y="9617188"/>
            <a:ext cx="1824228"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rcRect/>
          <a:stretch/>
        </p:blipFill>
        <p:spPr>
          <a:xfrm>
            <a:off x="5460" y="6798534"/>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rcRect/>
          <a:stretch/>
        </p:blipFill>
        <p:spPr>
          <a:xfrm>
            <a:off x="6333" y="5389207"/>
            <a:ext cx="1828800"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rcRect/>
          <a:stretch/>
        </p:blipFill>
        <p:spPr>
          <a:xfrm>
            <a:off x="2286" y="8207861"/>
            <a:ext cx="1824228"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rcRect/>
          <a:stretch/>
        </p:blipFill>
        <p:spPr>
          <a:xfrm>
            <a:off x="5944619" y="6798617"/>
            <a:ext cx="1826761"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rcRect/>
          <a:stretch/>
        </p:blipFill>
        <p:spPr>
          <a:xfrm>
            <a:off x="5945886" y="5389207"/>
            <a:ext cx="1824228"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rcRect/>
          <a:stretch/>
        </p:blipFill>
        <p:spPr>
          <a:xfrm>
            <a:off x="5945886" y="9617437"/>
            <a:ext cx="1824228"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rcRect/>
          <a:stretch/>
        </p:blipFill>
        <p:spPr>
          <a:xfrm>
            <a:off x="3553" y="11026515"/>
            <a:ext cx="1828800"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rcRect/>
          <a:stretch/>
        </p:blipFill>
        <p:spPr>
          <a:xfrm>
            <a:off x="5950952" y="8208027"/>
            <a:ext cx="1828800" cy="1216152"/>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432" y="-2"/>
            <a:ext cx="7771536" cy="584775"/>
          </a:xfrm>
          <a:prstGeom prst="rect">
            <a:avLst/>
          </a:prstGeom>
          <a:noFill/>
        </p:spPr>
        <p:txBody>
          <a:bodyPr wrap="square">
            <a:spAutoFit/>
          </a:bodyPr>
          <a:lstStyle/>
          <a:p>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This One is Waiting For You!</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338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2019-09-24T14:11:56Z</dcterms:modified>
</cp:coreProperties>
</file>