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220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hyperlink" Target="mailto:jill@agentowned.com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eg"/><Relationship Id="rId5" Type="http://schemas.openxmlformats.org/officeDocument/2006/relationships/image" Target="../media/image2.jp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hyperlink" Target="http://www.agentownedrealty.com/" TargetMode="External"/><Relationship Id="rId9" Type="http://schemas.openxmlformats.org/officeDocument/2006/relationships/image" Target="../media/image6.jp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5164" y="8883171"/>
            <a:ext cx="1562527" cy="7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048000"/>
            <a:ext cx="7772399" cy="810523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2613 Ringsted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Lane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Planters Pointe | Mount Pleasant | MLS# 15024823 | $559,000</a:t>
            </a:r>
            <a:endParaRPr lang="en-US" sz="16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790" y="3985861"/>
            <a:ext cx="4542820" cy="4775908"/>
          </a:xfrm>
        </p:spPr>
        <p:txBody>
          <a:bodyPr anchor="ctr">
            <a:no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Beautiful elevated 4 bedroom, 3.5 bath home in the Indigo Chase section of Planters Pointe-</a:t>
            </a:r>
            <a:r>
              <a:rPr lang="en-US" sz="11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Rivertowne</a:t>
            </a:r>
            <a:r>
              <a:rPr lang="en-US" sz="11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entryway. This home boast gorgeous wood floors and heavy crown molding on the main level. The grand foyer is 2 stories tall with an abundance of natural light and leads to the formal dining room that is perfect for entertaining a large family holiday meal or the neighbors while playing Bunko. The gourmet kitchen has a HUGE island with a gas cooktop, stainless steel appliances, custom white cabinetry some with glass fronts, granite counter tops and plenty of prep space-a chefs dream! The kitchen is open an eat-in area and to the great room with a fireplace and built in shelving. The luxurious master bedroom and bath are also on the main level. The oversized bedroom has room for a private sitting area and has access to the screen porch to enjoy an early morning cup of coffee or reading a good book in the afternoon. The bath is large and spa-like with a soaking tub, separate shower, dual sinks, granite vanities, and spacious closet. Upstairs consist of three additional large bedrooms, one with it's own bath the others sharing a Jack-n-Jill bath. Also, upstairs is a landing and enormous room that could be a home theatre, office, or playroom. Finally, the big back deck and screened porch overlook a peaceful protected wooded puffer. The home is elevated and provides an abundance of storage and parking for all of your toys! Planters Pointe in Mount Pleasant is a wonderfully landscaped community with a play park, tennis courts and community pool! The neighborhood is close to local shopping and grocery stores and is a short drive to downtown Charleston with 5-star restaurants, world class shopping and iconic history as well as a short drive to the beaches, the airport, Boeing and Daniel Island. Come take a look because you will not find another home that offers as much as this one: a chef's delight and entertainer's dream!</a:t>
            </a:r>
            <a:endParaRPr lang="en-US" sz="11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190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 smtClean="0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 smtClean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 smtClean="0">
                <a:latin typeface="Georgia" panose="02040502050405020303" pitchFamily="18" charset="0"/>
              </a:rPr>
              <a:t>843-297-5590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/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jill@agentowned.com</a:t>
            </a: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  <a:endParaRPr lang="en-US" sz="14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</a:t>
            </a:r>
            <a:r>
              <a:rPr lang="en-US" sz="10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Preferred Group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, Inc</a:t>
            </a:r>
            <a:r>
              <a:rPr lang="en-US" sz="10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. | 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841164" y="76200"/>
            <a:ext cx="6090073" cy="627031"/>
          </a:xfrm>
          <a:prstGeom prst="ribbon">
            <a:avLst>
              <a:gd name="adj1" fmla="val 16667"/>
              <a:gd name="adj2" fmla="val 71557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dirty="0">
                <a:solidFill>
                  <a:schemeClr val="tx1"/>
                </a:solidFill>
                <a:latin typeface="Gabriola" panose="04040605051002020D02" pitchFamily="82" charset="0"/>
              </a:rPr>
              <a:t>Move-in Ready in Planters Pointe!</a:t>
            </a:r>
            <a:endParaRPr lang="en-US" sz="3000" b="1" i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7216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/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stan.huff@agentowned.com</a:t>
            </a: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1564" y="9598644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4"/>
              </a:rPr>
              <a:t>www.agentownedrealty.com</a:t>
            </a:r>
            <a:endParaRPr lang="en-US" sz="1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375" y="9037568"/>
            <a:ext cx="1021651" cy="5361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76" y="838200"/>
            <a:ext cx="3197461" cy="216020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94" y="6496879"/>
            <a:ext cx="1537714" cy="103231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593" y="6495315"/>
            <a:ext cx="1539464" cy="102773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8012" y="852481"/>
            <a:ext cx="3197461" cy="213164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94" y="7730900"/>
            <a:ext cx="1537714" cy="103086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94" y="4017894"/>
            <a:ext cx="1537714" cy="104251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593" y="7730900"/>
            <a:ext cx="1537714" cy="103086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593" y="4023608"/>
            <a:ext cx="1537714" cy="103086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94" y="5262120"/>
            <a:ext cx="1537714" cy="1033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593" y="5262325"/>
            <a:ext cx="1537714" cy="102514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400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Microsoft Sans Serif</vt:lpstr>
      <vt:lpstr>Office Theme</vt:lpstr>
      <vt:lpstr>2613 Ringsted Lane Planters Pointe | Mount Pleasant | MLS# 15024823 | $559,000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</cp:lastModifiedBy>
  <cp:revision>35</cp:revision>
  <dcterms:created xsi:type="dcterms:W3CDTF">2006-08-16T00:00:00Z</dcterms:created>
  <dcterms:modified xsi:type="dcterms:W3CDTF">2015-09-29T23:49:02Z</dcterms:modified>
</cp:coreProperties>
</file>