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10253F"/>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2" y="-320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2/24/2017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2/24/2017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6350" y="1"/>
            <a:ext cx="5505094" cy="3675168"/>
          </a:xfrm>
          <a:prstGeom prst="rect">
            <a:avLst/>
          </a:prstGeom>
          <a:ln>
            <a:noFill/>
          </a:ln>
          <a:effectLst>
            <a:softEdge rad="112500"/>
          </a:effectLst>
        </p:spPr>
      </p:pic>
      <p:sp>
        <p:nvSpPr>
          <p:cNvPr id="3" name="Subtitle 2"/>
          <p:cNvSpPr>
            <a:spLocks noGrp="1"/>
          </p:cNvSpPr>
          <p:nvPr>
            <p:ph type="subTitle" idx="1"/>
          </p:nvPr>
        </p:nvSpPr>
        <p:spPr>
          <a:xfrm>
            <a:off x="110923" y="5024194"/>
            <a:ext cx="7500521" cy="2613420"/>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coastal cottage style home is tucked away in Rivertowne, one block from the Wando River, and walking distance to the dock. This home shows like a model. It has been lovingly cared for and the attention to detail is everywhere. Note the large rooms all with oversized windows. Besides a family room with fireplace that leads to a beautiful lanai and deck, there is also a gigantic upstairs loft &amp; separate office. The kitchen and baths have matching granite &amp; cabinets throughout. The garage boasts an oversized two car garage as well as an ''inside garage'' deck for ample storage. Cars can pull in under the deck. The professionally landscaped yard runs in to mature trees that create a nice green space between homes. Don't miss this opportunity to own a wonderful property.</a:t>
            </a:r>
          </a:p>
          <a:p>
            <a:r>
              <a:rPr lang="en-US" sz="14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Priced to go quick!</a:t>
            </a:r>
          </a:p>
        </p:txBody>
      </p:sp>
      <p:sp>
        <p:nvSpPr>
          <p:cNvPr id="2" name="Title 1"/>
          <p:cNvSpPr>
            <a:spLocks noGrp="1"/>
          </p:cNvSpPr>
          <p:nvPr>
            <p:ph type="ctrTitle"/>
          </p:nvPr>
        </p:nvSpPr>
        <p:spPr>
          <a:xfrm>
            <a:off x="2106349" y="3877220"/>
            <a:ext cx="5505095" cy="1079449"/>
          </a:xfrm>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rgbClr val="10253F"/>
                </a:solidFill>
                <a:effectLst/>
                <a:latin typeface="Century Gothic" panose="020B0502020202020204" pitchFamily="34" charset="0"/>
              </a:rPr>
              <a:t>2615 River Bluff Lane</a:t>
            </a:r>
            <a:br>
              <a:rPr lang="en-US" sz="2800" cap="none" dirty="0">
                <a:ln w="10541" cmpd="sng">
                  <a:noFill/>
                  <a:prstDash val="solid"/>
                </a:ln>
                <a:solidFill>
                  <a:srgbClr val="10253F"/>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Rivertowne On The Wando ~ Mount Pleasant</a:t>
            </a:r>
            <a:br>
              <a:rPr lang="en-US" sz="1800" cap="none" dirty="0">
                <a:ln w="10541" cmpd="sng">
                  <a:noFill/>
                  <a:prstDash val="solid"/>
                </a:ln>
                <a:solidFill>
                  <a:srgbClr val="10253F"/>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MLS# 17002922 ~ $572,000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02891" y="8970051"/>
            <a:ext cx="699184" cy="1047674"/>
          </a:xfrm>
          <a:prstGeom prst="rect">
            <a:avLst/>
          </a:prstGeom>
        </p:spPr>
      </p:pic>
      <p:sp>
        <p:nvSpPr>
          <p:cNvPr id="17" name="Rectangle 16"/>
          <p:cNvSpPr/>
          <p:nvPr/>
        </p:nvSpPr>
        <p:spPr>
          <a:xfrm>
            <a:off x="0" y="8986057"/>
            <a:ext cx="7772399" cy="1015663"/>
          </a:xfrm>
          <a:prstGeom prst="rect">
            <a:avLst/>
          </a:prstGeom>
        </p:spPr>
        <p:txBody>
          <a:bodyPr wrap="square">
            <a:spAutoFit/>
          </a:bodyPr>
          <a:lstStyle/>
          <a:p>
            <a:pPr algn="ctr"/>
            <a:r>
              <a:rPr lang="en-US" sz="1800" dirty="0">
                <a:solidFill>
                  <a:schemeClr val="tx2"/>
                </a:solidFill>
                <a:latin typeface="Century Gothic" panose="020B0502020202020204" pitchFamily="34" charset="0"/>
              </a:rPr>
              <a:t>Tiffany </a:t>
            </a:r>
            <a:r>
              <a:rPr lang="en-US" sz="1800" dirty="0" err="1">
                <a:solidFill>
                  <a:schemeClr val="tx2"/>
                </a:solidFill>
                <a:latin typeface="Century Gothic" panose="020B0502020202020204" pitchFamily="34" charset="0"/>
              </a:rPr>
              <a:t>Roetzel</a:t>
            </a:r>
            <a:br>
              <a:rPr lang="en-US" sz="1800" dirty="0">
                <a:solidFill>
                  <a:schemeClr val="tx2"/>
                </a:solidFill>
                <a:latin typeface="Century Gothic" panose="020B0502020202020204" pitchFamily="34" charset="0"/>
              </a:rPr>
            </a:br>
            <a:r>
              <a:rPr lang="pt-BR" sz="1400" dirty="0">
                <a:solidFill>
                  <a:schemeClr val="tx2"/>
                </a:solidFill>
                <a:latin typeface="Century Gothic" panose="020B0502020202020204" pitchFamily="34" charset="0"/>
              </a:rPr>
              <a:t>O (843) 884-1622</a:t>
            </a:r>
          </a:p>
          <a:p>
            <a:pPr algn="ctr"/>
            <a:r>
              <a:rPr lang="pt-BR" sz="1400" dirty="0">
                <a:solidFill>
                  <a:schemeClr val="tx2"/>
                </a:solidFill>
                <a:latin typeface="Century Gothic" panose="020B0502020202020204" pitchFamily="34" charset="0"/>
              </a:rPr>
              <a:t>C (843) 860-8381</a:t>
            </a:r>
            <a:endParaRPr lang="en-US" sz="1400" dirty="0">
              <a:solidFill>
                <a:schemeClr val="tx2"/>
              </a:solidFill>
              <a:latin typeface="Century Gothic" panose="020B0502020202020204" pitchFamily="34" charset="0"/>
            </a:endParaRPr>
          </a:p>
          <a:p>
            <a:pPr algn="ctr"/>
            <a:r>
              <a:rPr lang="en-US" sz="1400" dirty="0">
                <a:solidFill>
                  <a:schemeClr val="tx2"/>
                </a:solidFill>
                <a:latin typeface="Century Gothic" panose="020B0502020202020204" pitchFamily="34" charset="0"/>
              </a:rPr>
              <a:t>tiffany.roetzel@gmail.com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628 Long Point Rd.</a:t>
              </a:r>
            </a:p>
            <a:p>
              <a:pPr algn="ctr"/>
              <a:r>
                <a:rPr lang="en-US" sz="700" dirty="0">
                  <a:solidFill>
                    <a:schemeClr val="tx2"/>
                  </a:solidFill>
                  <a:latin typeface="Century Gothic" panose="020B0502020202020204" pitchFamily="34" charset="0"/>
                </a:rPr>
                <a:t>Mt Pleasant, SC 29464-3032</a:t>
              </a:r>
            </a:p>
          </p:txBody>
        </p:sp>
      </p:grpSp>
      <p:sp>
        <p:nvSpPr>
          <p:cNvPr id="30" name="Rectangle 29"/>
          <p:cNvSpPr/>
          <p:nvPr/>
        </p:nvSpPr>
        <p:spPr>
          <a:xfrm>
            <a:off x="7772399" y="332652"/>
            <a:ext cx="4743096" cy="646331"/>
          </a:xfrm>
          <a:prstGeom prst="rect">
            <a:avLst/>
          </a:prstGeom>
          <a:noFill/>
        </p:spPr>
        <p:txBody>
          <a:bodyPr wrap="square">
            <a:spAutoFit/>
          </a:bodyPr>
          <a:lstStyle/>
          <a:p>
            <a:pPr algn="ctr"/>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Coastal cottage style home Tucked away</a:t>
            </a:r>
            <a:b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br>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in Rivertowne on the Wando</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5222" y="140653"/>
            <a:ext cx="1508760" cy="1005839"/>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02684" y="7705136"/>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5222" y="141071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110196" y="7705137"/>
            <a:ext cx="1508760" cy="1005839"/>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5222" y="7705136"/>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25222" y="2680770"/>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17709" y="7705136"/>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5222" y="3950829"/>
            <a:ext cx="1508760"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226</TotalTime>
  <Words>180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2615 River Bluff Lane Rivertowne On The Wando ~ Mount Pleasant MLS# 17002922 ~ $572,000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2017-02-24T18:58:27Z</dcterms:modified>
</cp:coreProperties>
</file>