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-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08728"/>
            <a:ext cx="7772400" cy="2567670"/>
          </a:xfrm>
        </p:spPr>
        <p:txBody>
          <a:bodyPr anchor="ctr">
            <a:noAutofit/>
          </a:bodyPr>
          <a:lstStyle/>
          <a:p>
            <a:pPr>
              <a:lnSpc>
                <a:spcPct val="170000"/>
              </a:lnSpc>
            </a:pPr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several reasons why this property is a must see if location is important to you. First of all, the subdivision's location is so convenient. It is less than two miles from I-26, Trident Hospital and dozens of other medical resources, Charleston Southern University as well as many restaurants. It is four miles to the Naval Weapons Base, and the Joint Base Charleston. I said it is CONVENIENT! Now the house sits on a corner (.018) lot which backs up to woods and on the side of the house is all woods- no neighbors in back or on one side and if that isn't enough, look out the front of the house and you see a pond which also backs up to woods- WONDERFUL LOCATION! The inside will not disappoint either. As you enter you will see a large family room</a:t>
            </a:r>
            <a:r>
              <a:rPr lang="en-US" sz="9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 and no, that </a:t>
            </a:r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awesome TV does not convey! Next you will be greeted by a eat-in kitchen which has plenty of counter space and cabinets. Check out how large the Master Suite is. There are two other bedrooms and a full bath to round-out this home. Off the family room is a large new screened -in- porch with a slate floor which is still under warranty! The slate carries over to the outside of porch too</a:t>
            </a:r>
            <a:r>
              <a:rPr lang="en-US" sz="9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All </a:t>
            </a:r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in all between the location of the actual subdivision and the lot location, this home has a lot to offer in terms of privacy and convenience. Again, this is a must see if those items are important to you.</a:t>
            </a:r>
            <a:endParaRPr lang="en-US" sz="9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" r="2108" b="5018"/>
          <a:stretch/>
        </p:blipFill>
        <p:spPr bwMode="auto">
          <a:xfrm>
            <a:off x="1" y="-1"/>
            <a:ext cx="7772400" cy="4285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5898" y="3124200"/>
            <a:ext cx="38862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2615 Spivey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Court</a:t>
            </a:r>
          </a:p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University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Park ~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North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</a:t>
            </a:r>
            <a:endParaRPr lang="en-US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14031941 ~ $158,000</a:t>
            </a:r>
          </a:p>
          <a:p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Bed / 2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Baths ~ 1,345 </a:t>
            </a:r>
            <a:r>
              <a:rPr lang="en-US" sz="14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Sq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Ft</a:t>
            </a:r>
            <a:endParaRPr lang="en-US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0" y="1295400"/>
            <a:ext cx="418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Charming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&amp;</a:t>
            </a:r>
            <a:b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</a:b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Comfortable </a:t>
            </a:r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Living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98" y="84024"/>
            <a:ext cx="2503930" cy="167160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922972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55078" y="9290119"/>
            <a:ext cx="2462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Liz &amp; Bob Simonds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843-437-9696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lizandbob@agentowned.com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9596" y="9436313"/>
            <a:ext cx="245973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smtClean="0">
                <a:latin typeface="Century Gothic" panose="020B0502020202020204" pitchFamily="34" charset="0"/>
              </a:rPr>
              <a:t>AGENTOWNED </a:t>
            </a:r>
            <a:r>
              <a:rPr lang="en-US" sz="700" dirty="0">
                <a:latin typeface="Century Gothic" panose="020B0502020202020204" pitchFamily="34" charset="0"/>
              </a:rPr>
              <a:t>REALTY CO. PREMIER GROUP, INC. </a:t>
            </a:r>
          </a:p>
          <a:p>
            <a:pPr algn="ctr"/>
            <a:r>
              <a:rPr lang="en-US" sz="700" dirty="0">
                <a:latin typeface="Century Gothic" panose="020B0502020202020204" pitchFamily="34" charset="0"/>
              </a:rPr>
              <a:t>141-A N. MAIN STREET </a:t>
            </a:r>
          </a:p>
          <a:p>
            <a:pPr algn="ctr"/>
            <a:r>
              <a:rPr lang="en-US" sz="700" dirty="0">
                <a:latin typeface="Century Gothic" panose="020B0502020202020204" pitchFamily="34" charset="0"/>
              </a:rPr>
              <a:t>SUMMERVILLE, SC 29483 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9687880"/>
            <a:ext cx="341766" cy="34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62400" y="84024"/>
            <a:ext cx="37474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Location…</a:t>
            </a:r>
          </a:p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Location…</a:t>
            </a:r>
          </a:p>
          <a:p>
            <a:pPr algn="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Location!</a:t>
            </a:r>
            <a:endParaRPr lang="en-US" sz="2800" i="1" dirty="0">
              <a:ln>
                <a:solidFill>
                  <a:srgbClr val="002060"/>
                </a:solidFill>
              </a:ln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5898" y="8076398"/>
            <a:ext cx="7643909" cy="1082645"/>
            <a:chOff x="65898" y="8076398"/>
            <a:chExt cx="7643909" cy="1082645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5898" y="8076398"/>
              <a:ext cx="1608178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64275" y="8076398"/>
              <a:ext cx="1621711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076185" y="8076398"/>
              <a:ext cx="1621711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9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88096" y="8076398"/>
              <a:ext cx="1621711" cy="108264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65898" y="4426083"/>
            <a:ext cx="7643909" cy="1082645"/>
            <a:chOff x="65898" y="4525128"/>
            <a:chExt cx="7643909" cy="1082645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2545" y="4525128"/>
              <a:ext cx="1621711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079192" y="4525128"/>
              <a:ext cx="1621711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5898" y="4525128"/>
              <a:ext cx="1621711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85840" y="4525128"/>
              <a:ext cx="1623967" cy="10826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7795" y="2532014"/>
            <a:ext cx="1292012" cy="167160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340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10</cp:revision>
  <dcterms:created xsi:type="dcterms:W3CDTF">2006-08-16T00:00:00Z</dcterms:created>
  <dcterms:modified xsi:type="dcterms:W3CDTF">2015-01-03T15:09:29Z</dcterms:modified>
</cp:coreProperties>
</file>