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13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5" y="685800"/>
            <a:ext cx="7319775" cy="3899546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71999"/>
            <a:ext cx="7148402" cy="2928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Magnificent 2.67 acre deep water, wooded lot with new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dock.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was completed in 2015 with covered pier head, floater and pilings for boat lift.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Property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has been bushed hogged to accentuate the numerous grand oaks and unique oak lined avenue leading down to pristine marsh and Bohicket Creek.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There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is no other building site quite like this property with acreage, mature trees, unbelievable views and deep water dockage.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opportunity to obtain a piece of paradise and to build your dream home.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7" y="3505200"/>
            <a:ext cx="7315199" cy="1065348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2616 Bohicket 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Road</a:t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/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Fair 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Oaks | Johns Island | MLS#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16005802 |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$825,000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8" y="8767934"/>
            <a:ext cx="731520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Tommy &amp; Lynne Lovett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Tommy - 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442-1276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- (843) 697-0491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lynne.lovett@carolinaone.com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www.tommylovettrealestate.com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14959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-2288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Deep Water Lot With Dock In Place</a:t>
            </a:r>
            <a:endParaRPr lang="en-US" sz="2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09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46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722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830" y="7551333"/>
            <a:ext cx="1385348" cy="983067"/>
          </a:xfrm>
          <a:prstGeom prst="rect">
            <a:avLst/>
          </a:prstGeom>
          <a:ln w="3175"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14960"/>
            <a:ext cx="1280160" cy="112166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5562600" y="4191000"/>
            <a:ext cx="1066800" cy="152400"/>
          </a:xfrm>
          <a:prstGeom prst="line">
            <a:avLst/>
          </a:prstGeom>
          <a:ln w="28575"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410200" y="3714690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$785,000</a:t>
            </a:r>
            <a:endParaRPr lang="en-US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111</TotalTime>
  <Words>123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2616 Bohicket Road  Fair Oaks | Johns Island | MLS# 16005802 | $825,000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2016-04-06T17:24:41Z</dcterms:modified>
</cp:coreProperties>
</file>