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6/9/2016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0808"/>
          <a:stretch/>
        </p:blipFill>
        <p:spPr>
          <a:xfrm>
            <a:off x="-4575" y="76201"/>
            <a:ext cx="7312912" cy="4343400"/>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17534"/>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1111" y="4407508"/>
            <a:ext cx="7148402" cy="3092531"/>
          </a:xfrm>
        </p:spPr>
        <p:txBody>
          <a:bodyPr anchor="ctr">
            <a:noAutofit/>
          </a:bodyPr>
          <a:lstStyle/>
          <a:p>
            <a:r>
              <a:rPr lang="en-US" sz="1400" dirty="0">
                <a:solidFill>
                  <a:schemeClr val="tx2">
                    <a:lumMod val="75000"/>
                  </a:schemeClr>
                </a:solidFill>
                <a:latin typeface="Trebuchet MS" panose="020B0603020202020204" pitchFamily="34" charset="0"/>
              </a:rPr>
              <a:t>Magnificent 2.67 acre wooded deep water building site with new </a:t>
            </a:r>
            <a:r>
              <a:rPr lang="en-US" sz="1400" dirty="0" smtClean="0">
                <a:solidFill>
                  <a:schemeClr val="tx2">
                    <a:lumMod val="75000"/>
                  </a:schemeClr>
                </a:solidFill>
                <a:latin typeface="Trebuchet MS" panose="020B0603020202020204" pitchFamily="34" charset="0"/>
              </a:rPr>
              <a:t>dock.</a:t>
            </a:r>
          </a:p>
          <a:p>
            <a:endParaRPr lang="en-US" sz="1400" dirty="0">
              <a:solidFill>
                <a:schemeClr val="tx2">
                  <a:lumMod val="75000"/>
                </a:schemeClr>
              </a:solidFill>
              <a:latin typeface="Trebuchet MS" panose="020B0603020202020204" pitchFamily="34" charset="0"/>
            </a:endParaRPr>
          </a:p>
          <a:p>
            <a:r>
              <a:rPr lang="en-US" sz="1400" dirty="0" smtClean="0">
                <a:solidFill>
                  <a:schemeClr val="tx2">
                    <a:lumMod val="75000"/>
                  </a:schemeClr>
                </a:solidFill>
                <a:latin typeface="Trebuchet MS" panose="020B0603020202020204" pitchFamily="34" charset="0"/>
              </a:rPr>
              <a:t>Dock </a:t>
            </a:r>
            <a:r>
              <a:rPr lang="en-US" sz="1400" dirty="0">
                <a:solidFill>
                  <a:schemeClr val="tx2">
                    <a:lumMod val="75000"/>
                  </a:schemeClr>
                </a:solidFill>
                <a:latin typeface="Trebuchet MS" panose="020B0603020202020204" pitchFamily="34" charset="0"/>
              </a:rPr>
              <a:t>was completed in 2015 with covered pier head, floater and pilings for boat lift. Property has been bushed hogged to accentuate the numerous grand oaks and unique oak lined avenue leading down to pristine marsh and Bohicket Creek. </a:t>
            </a:r>
            <a:endParaRPr lang="en-US" sz="1400" dirty="0" smtClean="0">
              <a:solidFill>
                <a:schemeClr val="tx2">
                  <a:lumMod val="75000"/>
                </a:schemeClr>
              </a:solidFill>
              <a:latin typeface="Trebuchet MS" panose="020B0603020202020204" pitchFamily="34" charset="0"/>
            </a:endParaRPr>
          </a:p>
          <a:p>
            <a:endParaRPr lang="en-US" sz="1400" dirty="0">
              <a:solidFill>
                <a:schemeClr val="tx2">
                  <a:lumMod val="75000"/>
                </a:schemeClr>
              </a:solidFill>
              <a:latin typeface="Trebuchet MS" panose="020B0603020202020204" pitchFamily="34" charset="0"/>
            </a:endParaRPr>
          </a:p>
          <a:p>
            <a:r>
              <a:rPr lang="en-US" sz="1400" dirty="0" smtClean="0">
                <a:solidFill>
                  <a:schemeClr val="tx2">
                    <a:lumMod val="75000"/>
                  </a:schemeClr>
                </a:solidFill>
                <a:latin typeface="Trebuchet MS" panose="020B0603020202020204" pitchFamily="34" charset="0"/>
              </a:rPr>
              <a:t>There </a:t>
            </a:r>
            <a:r>
              <a:rPr lang="en-US" sz="1400" dirty="0">
                <a:solidFill>
                  <a:schemeClr val="tx2">
                    <a:lumMod val="75000"/>
                  </a:schemeClr>
                </a:solidFill>
                <a:latin typeface="Trebuchet MS" panose="020B0603020202020204" pitchFamily="34" charset="0"/>
              </a:rPr>
              <a:t>is no other building site quite like this property with acreage, mature trees, unbelievable views and deep water dockage. The sunsets are breathtaking. </a:t>
            </a:r>
            <a:endParaRPr lang="en-US" sz="1400" dirty="0" smtClean="0">
              <a:solidFill>
                <a:schemeClr val="tx2">
                  <a:lumMod val="75000"/>
                </a:schemeClr>
              </a:solidFill>
              <a:latin typeface="Trebuchet MS" panose="020B0603020202020204" pitchFamily="34" charset="0"/>
            </a:endParaRPr>
          </a:p>
          <a:p>
            <a:endParaRPr lang="en-US" sz="1400" dirty="0">
              <a:solidFill>
                <a:schemeClr val="tx2">
                  <a:lumMod val="75000"/>
                </a:schemeClr>
              </a:solidFill>
              <a:latin typeface="Trebuchet MS" panose="020B0603020202020204" pitchFamily="34" charset="0"/>
            </a:endParaRPr>
          </a:p>
          <a:p>
            <a:r>
              <a:rPr lang="en-US" sz="1400" dirty="0" smtClean="0">
                <a:solidFill>
                  <a:schemeClr val="tx2">
                    <a:lumMod val="75000"/>
                  </a:schemeClr>
                </a:solidFill>
                <a:latin typeface="Trebuchet MS" panose="020B0603020202020204" pitchFamily="34" charset="0"/>
              </a:rPr>
              <a:t>A </a:t>
            </a:r>
            <a:r>
              <a:rPr lang="en-US" sz="1400" dirty="0">
                <a:solidFill>
                  <a:schemeClr val="tx2">
                    <a:lumMod val="75000"/>
                  </a:schemeClr>
                </a:solidFill>
                <a:latin typeface="Trebuchet MS" panose="020B0603020202020204" pitchFamily="34" charset="0"/>
              </a:rPr>
              <a:t>great opportunity to obtain a piece of paradise and to build your dream home. Property zoned for 1 home per 1 acre. Unlimited possibilities.</a:t>
            </a:r>
            <a:endParaRPr lang="en-US" sz="1400" b="1"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3342160"/>
            <a:ext cx="7315199" cy="106534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2616 Bohicket </a:t>
            </a:r>
            <a:r>
              <a:rPr lang="en-US" sz="2400" cap="none" dirty="0" smtClean="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Road</a:t>
            </a:r>
            <a:br>
              <a:rPr lang="en-US" sz="2400" cap="none" dirty="0" smtClean="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br>
            <a:r>
              <a:rPr lang="en-US" sz="1600" cap="none" dirty="0" smtClean="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
            </a:r>
            <a:br>
              <a:rPr lang="en-US" sz="1600" cap="none" dirty="0" smtClean="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br>
            <a:r>
              <a:rPr lang="en-US" sz="1800" cap="none" dirty="0" smtClean="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Fair </a:t>
            </a: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Oaks | Johns Island | MLS# </a:t>
            </a:r>
            <a:r>
              <a:rPr lang="en-US" sz="1800" cap="none" dirty="0" smtClean="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16005802 | $825,000</a:t>
            </a:r>
            <a:endParaRPr lang="en-US" sz="16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endParaRPr>
          </a:p>
        </p:txBody>
      </p:sp>
      <p:sp>
        <p:nvSpPr>
          <p:cNvPr id="17" name="Rectangle 16"/>
          <p:cNvSpPr/>
          <p:nvPr/>
        </p:nvSpPr>
        <p:spPr>
          <a:xfrm>
            <a:off x="-2288" y="8767934"/>
            <a:ext cx="7315200"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Tommy &amp; Lynne Lovett</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a:t>
            </a:r>
            <a:r>
              <a:rPr lang="en-US" sz="1100" dirty="0" smtClean="0">
                <a:solidFill>
                  <a:schemeClr val="bg1"/>
                </a:solidFill>
                <a:latin typeface="Trebuchet MS" panose="020B0603020202020204" pitchFamily="34" charset="0"/>
              </a:rPr>
              <a:t>442-1276</a:t>
            </a:r>
          </a:p>
          <a:p>
            <a:pPr algn="ctr"/>
            <a:r>
              <a:rPr lang="en-US" sz="1100" dirty="0" smtClean="0">
                <a:solidFill>
                  <a:schemeClr val="bg1"/>
                </a:solidFill>
                <a:latin typeface="Trebuchet MS" panose="020B0603020202020204" pitchFamily="34" charset="0"/>
              </a:rPr>
              <a:t>Lynne </a:t>
            </a:r>
            <a:r>
              <a:rPr lang="en-US" sz="1100" dirty="0">
                <a:solidFill>
                  <a:schemeClr val="bg1"/>
                </a:solidFill>
                <a:latin typeface="Trebuchet MS" panose="020B0603020202020204" pitchFamily="34" charset="0"/>
              </a:rPr>
              <a:t>- (843) 697-0491</a:t>
            </a: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smtClean="0">
                <a:solidFill>
                  <a:schemeClr val="bg1"/>
                </a:solidFill>
                <a:latin typeface="Trebuchet MS" panose="020B0603020202020204" pitchFamily="34" charset="0"/>
              </a:rPr>
              <a:t>lynne.lovett@carolinaone.com</a:t>
            </a:r>
            <a:endParaRPr lang="en-US" sz="1100" dirty="0">
              <a:solidFill>
                <a:schemeClr val="bg1"/>
              </a:solidFill>
              <a:latin typeface="Trebuchet MS" panose="020B0603020202020204" pitchFamily="34" charset="0"/>
            </a:endParaRPr>
          </a:p>
          <a:p>
            <a:pPr algn="ctr"/>
            <a:r>
              <a:rPr lang="en-US" sz="1100" dirty="0" smtClean="0">
                <a:solidFill>
                  <a:schemeClr val="bg1"/>
                </a:solidFill>
                <a:latin typeface="Trebuchet MS" panose="020B0603020202020204" pitchFamily="34" charset="0"/>
              </a:rPr>
              <a:t>www.tommylovettrealestate.com</a:t>
            </a:r>
            <a:endParaRPr lang="en-US" sz="1100" dirty="0">
              <a:solidFill>
                <a:schemeClr val="bg1"/>
              </a:solidFill>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Deep Water Lot With Dock In Place</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grpSp>
        <p:nvGrpSpPr>
          <p:cNvPr id="5" name="Group 4"/>
          <p:cNvGrpSpPr/>
          <p:nvPr/>
        </p:nvGrpSpPr>
        <p:grpSpPr>
          <a:xfrm>
            <a:off x="88673" y="7551333"/>
            <a:ext cx="7133278" cy="983067"/>
            <a:chOff x="113496" y="7551333"/>
            <a:chExt cx="7133278" cy="983067"/>
          </a:xfrm>
        </p:grpSpPr>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496" y="7551333"/>
              <a:ext cx="1310756" cy="983067"/>
            </a:xfrm>
            <a:prstGeom prst="rect">
              <a:avLst/>
            </a:prstGeom>
            <a:ln w="3175">
              <a:no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552825" y="7551333"/>
              <a:ext cx="1310756" cy="983067"/>
            </a:xfrm>
            <a:prstGeom prst="rect">
              <a:avLst/>
            </a:prstGeom>
            <a:ln w="3175">
              <a:no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879883" y="7551333"/>
              <a:ext cx="1600504" cy="983067"/>
            </a:xfrm>
            <a:prstGeom prst="rect">
              <a:avLst/>
            </a:prstGeom>
            <a:ln w="3175">
              <a:noFill/>
            </a:ln>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36018" y="7551333"/>
              <a:ext cx="1310756" cy="983067"/>
            </a:xfrm>
            <a:prstGeom prst="rect">
              <a:avLst/>
            </a:prstGeom>
            <a:ln w="3175">
              <a:noFill/>
            </a:ln>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96689" y="7551333"/>
              <a:ext cx="1310756" cy="983067"/>
            </a:xfrm>
            <a:prstGeom prst="rect">
              <a:avLst/>
            </a:prstGeom>
            <a:ln w="3175">
              <a:noFill/>
            </a:ln>
          </p:spPr>
        </p:pic>
      </p:grpSp>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cxnSp>
        <p:nvCxnSpPr>
          <p:cNvPr id="6" name="Straight Connector 5"/>
          <p:cNvCxnSpPr/>
          <p:nvPr/>
        </p:nvCxnSpPr>
        <p:spPr>
          <a:xfrm flipV="1">
            <a:off x="5562600" y="4027960"/>
            <a:ext cx="1066800" cy="152400"/>
          </a:xfrm>
          <a:prstGeom prst="line">
            <a:avLst/>
          </a:prstGeom>
          <a:ln w="28575">
            <a:solidFill>
              <a:srgbClr val="FFFF00"/>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410200" y="3551650"/>
            <a:ext cx="1334020" cy="400110"/>
          </a:xfrm>
          <a:prstGeom prst="rect">
            <a:avLst/>
          </a:prstGeom>
        </p:spPr>
        <p:txBody>
          <a:bodyPr wrap="none">
            <a:spAutoFit/>
          </a:bodyPr>
          <a:lstStyle/>
          <a:p>
            <a:r>
              <a:rPr lang="en-US" b="1" i="1" dirty="0" smtClean="0">
                <a:ln w="10541" cmpd="sng">
                  <a:noFill/>
                  <a:prstDash val="solid"/>
                </a:ln>
                <a:solidFill>
                  <a:srgbClr val="FFFF00"/>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$699,000</a:t>
            </a:r>
            <a:endParaRPr lang="en-US" b="1" i="1" dirty="0">
              <a:solidFill>
                <a:srgbClr val="FFFF00"/>
              </a:solidFill>
              <a:effectLst>
                <a:outerShdw blurRad="38100" dist="38100" dir="2700000" algn="tl">
                  <a:srgbClr val="000000">
                    <a:alpha val="43137"/>
                  </a:srgbClr>
                </a:outerShdw>
                <a:reflection blurRad="6350" stA="60000" endA="900" endPos="60000" dist="60007" dir="5400000" sy="-100000" algn="bl" rotWithShape="0"/>
              </a:effectLst>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131</TotalTime>
  <Words>140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2616 Bohicket Road  Fair Oaks | Johns Island | MLS# 16005802 | $825,000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2016-06-09T20:55:43Z</dcterms:modified>
</cp:coreProperties>
</file>