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5" y="685800"/>
            <a:ext cx="7319775" cy="3899546"/>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6200" y="4571999"/>
            <a:ext cx="7148402" cy="2690901"/>
          </a:xfrm>
        </p:spPr>
        <p:txBody>
          <a:bodyPr anchor="ctr">
            <a:noAutofit/>
          </a:bodyPr>
          <a:lstStyle/>
          <a:p>
            <a:r>
              <a:rPr lang="en-US" sz="1400" dirty="0">
                <a:solidFill>
                  <a:schemeClr val="tx2">
                    <a:lumMod val="75000"/>
                  </a:schemeClr>
                </a:solidFill>
                <a:latin typeface="Trebuchet MS" panose="020B0603020202020204" pitchFamily="34" charset="0"/>
              </a:rPr>
              <a:t>Magnificent building site on deep water creek which cannot be reproduced. This 2.67 acre home site could have been straight out of the movie ''Gone with the Wind''. The avenue of Grand Oaks line the drive way leading down to the ideal setting for your ''TARA'' overlooking pristine marsh and </a:t>
            </a:r>
            <a:r>
              <a:rPr lang="en-US" sz="1400" dirty="0" err="1">
                <a:solidFill>
                  <a:schemeClr val="tx2">
                    <a:lumMod val="75000"/>
                  </a:schemeClr>
                </a:solidFill>
                <a:latin typeface="Trebuchet MS" panose="020B0603020202020204" pitchFamily="34" charset="0"/>
              </a:rPr>
              <a:t>Bohicket</a:t>
            </a:r>
            <a:r>
              <a:rPr lang="en-US" sz="1400" dirty="0">
                <a:solidFill>
                  <a:schemeClr val="tx2">
                    <a:lumMod val="75000"/>
                  </a:schemeClr>
                </a:solidFill>
                <a:latin typeface="Trebuchet MS" panose="020B0603020202020204" pitchFamily="34" charset="0"/>
              </a:rPr>
              <a:t> Creek. The deep water dock is in under construction and being completed this month. This is truly a one of a kind property and a life style only a few can afford. Do not miss out on this once in a life time opportunity. Easy to show. Feel free to drive down the oak lined avenue off of </a:t>
            </a:r>
            <a:r>
              <a:rPr lang="en-US" sz="1400" dirty="0" err="1">
                <a:solidFill>
                  <a:schemeClr val="tx2">
                    <a:lumMod val="75000"/>
                  </a:schemeClr>
                </a:solidFill>
                <a:latin typeface="Trebuchet MS" panose="020B0603020202020204" pitchFamily="34" charset="0"/>
              </a:rPr>
              <a:t>Bohicket</a:t>
            </a:r>
            <a:r>
              <a:rPr lang="en-US" sz="1400" dirty="0">
                <a:solidFill>
                  <a:schemeClr val="tx2">
                    <a:lumMod val="75000"/>
                  </a:schemeClr>
                </a:solidFill>
                <a:latin typeface="Trebuchet MS" panose="020B0603020202020204" pitchFamily="34" charset="0"/>
              </a:rPr>
              <a:t> Road all the way to the new dock which is under construction. What else could you ask for in a home site (2.67 Acres, several grand oaks, 175 feet of water frontage and new dock in place).</a:t>
            </a:r>
          </a:p>
        </p:txBody>
      </p:sp>
      <p:sp>
        <p:nvSpPr>
          <p:cNvPr id="2" name="Title 1"/>
          <p:cNvSpPr>
            <a:spLocks noGrp="1"/>
          </p:cNvSpPr>
          <p:nvPr>
            <p:ph type="ctrTitle"/>
          </p:nvPr>
        </p:nvSpPr>
        <p:spPr>
          <a:xfrm>
            <a:off x="-2287" y="38100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2616 </a:t>
            </a:r>
            <a:r>
              <a:rPr lang="en-US" sz="2400" cap="none" dirty="0" err="1">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Bohicket</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Road</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Fair </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Oaks | Johns Island | MLS# 15013104 | $825,000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288"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Deep Water Lot With Dock In Place</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7315200"/>
            <a:ext cx="1385348" cy="983067"/>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443090" y="7315200"/>
            <a:ext cx="1385348" cy="983067"/>
          </a:xfrm>
          <a:prstGeom prst="rect">
            <a:avLst/>
          </a:prstGeom>
          <a:ln w="3175">
            <a:no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87460" y="7315200"/>
            <a:ext cx="1385348" cy="983067"/>
          </a:xfrm>
          <a:prstGeom prst="rect">
            <a:avLst/>
          </a:prstGeom>
          <a:ln w="3175">
            <a:no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98722" y="7315200"/>
            <a:ext cx="1385348" cy="983067"/>
          </a:xfrm>
          <a:prstGeom prst="rect">
            <a:avLst/>
          </a:prstGeom>
          <a:ln w="3175">
            <a:no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531830" y="7315200"/>
            <a:ext cx="1385348" cy="983067"/>
          </a:xfrm>
          <a:prstGeom prst="rect">
            <a:avLst/>
          </a:prstGeom>
          <a:ln w="3175">
            <a:noFill/>
          </a:ln>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90</TotalTime>
  <Words>190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2616 Bohicket Road Fair Oaks | Johns Island | MLS# 15013104 | $825,000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2015-07-02T22:30:06Z</dcterms:modified>
</cp:coreProperties>
</file>