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5" y="685800"/>
            <a:ext cx="7319775" cy="3899546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571999"/>
            <a:ext cx="7148402" cy="292804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Best Value on Deep Water with a Dock!!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Magnificent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2.67 acre building site on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Bohicket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Creek with brand new covered dock in place.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avenue of Grand Oaks line the drive way leading down to the dock.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is a one of a kind property that will naturally lend itself to a customized dream home with views of magnificent sunsets, pristine marshes, and boaters cruising the waterways.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Don't 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miss this chance on owning a piece of paradise!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7" y="3505200"/>
            <a:ext cx="7315199" cy="762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2616 </a:t>
            </a:r>
            <a:r>
              <a:rPr lang="en-US" sz="24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Bohicket</a:t>
            </a:r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 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Road</a:t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/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Fair 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Oaks | Johns Island | MLS# 15013104 | $825,000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288" y="8767934"/>
            <a:ext cx="7315200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Tommy &amp; Lynne Lovett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Tommy - (843) </a:t>
            </a: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442-1276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 </a:t>
            </a: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- (843) 697-0491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tlovett@carolinaone.com</a:t>
            </a:r>
            <a:b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lynne.lovett@carolinaone.com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www.tommylovettrealestate.com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814959"/>
            <a:ext cx="1524000" cy="1167241"/>
            <a:chOff x="0" y="8814959"/>
            <a:chExt cx="1524000" cy="116724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-2288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Deep Water Lot With Dock In Place</a:t>
            </a:r>
            <a:endParaRPr lang="en-US" sz="28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090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460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722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830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814960"/>
            <a:ext cx="1280160" cy="112166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5562600" y="4191000"/>
            <a:ext cx="1066800" cy="152400"/>
          </a:xfrm>
          <a:prstGeom prst="line">
            <a:avLst/>
          </a:prstGeom>
          <a:ln w="28575"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410200" y="3714690"/>
            <a:ext cx="1334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$799,900</a:t>
            </a:r>
            <a:endParaRPr lang="en-US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60000" dist="60007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108</TotalTime>
  <Words>114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2616 Bohicket Road  Fair Oaks | Johns Island | MLS# 15013104 | $825,000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25</cp:revision>
  <dcterms:created xsi:type="dcterms:W3CDTF">2006-08-16T00:00:00Z</dcterms:created>
  <dcterms:modified xsi:type="dcterms:W3CDTF">2015-08-12T11:30:20Z</dcterms:modified>
</cp:coreProperties>
</file>