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80915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69681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63282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26461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D6E84F-B8A0-447A-90B7-D7E56442A1BA}"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76936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D6E84F-B8A0-447A-90B7-D7E56442A1BA}" type="datetimeFigureOut">
              <a:rPr lang="en-US" smtClean="0"/>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90732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6E84F-B8A0-447A-90B7-D7E56442A1BA}" type="datetimeFigureOut">
              <a:rPr lang="en-US" smtClean="0"/>
              <a:t>7/21/2016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5682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D6E84F-B8A0-447A-90B7-D7E56442A1BA}" type="datetimeFigureOut">
              <a:rPr lang="en-US" smtClean="0"/>
              <a:t>7/21/2016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481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6E84F-B8A0-447A-90B7-D7E56442A1BA}" type="datetimeFigureOut">
              <a:rPr lang="en-US" smtClean="0"/>
              <a:t>7/21/2016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88734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555160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3968182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2D6E84F-B8A0-447A-90B7-D7E56442A1BA}" type="datetimeFigureOut">
              <a:rPr lang="en-US" smtClean="0"/>
              <a:t>7/21/2016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FF4ECA4-D0A9-42C3-8C3E-47A22AF1AAA9}" type="slidenum">
              <a:rPr lang="en-US" smtClean="0"/>
              <a:t>‹#›</a:t>
            </a:fld>
            <a:endParaRPr lang="en-US"/>
          </a:p>
        </p:txBody>
      </p:sp>
    </p:spTree>
    <p:extLst>
      <p:ext uri="{BB962C8B-B14F-4D97-AF65-F5344CB8AC3E}">
        <p14:creationId xmlns:p14="http://schemas.microsoft.com/office/powerpoint/2010/main" val="909940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2000" r="-3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894521"/>
          </a:xfrm>
          <a:blipFill>
            <a:blip r:embed="rId3"/>
            <a:stretch>
              <a:fillRect/>
            </a:stretch>
          </a:blipFill>
          <a:ln>
            <a:noFill/>
          </a:ln>
        </p:spPr>
        <p:txBody>
          <a:bodyPr anchor="ctr">
            <a:normAutofit/>
          </a:bodyPr>
          <a:lstStyle/>
          <a:p>
            <a:r>
              <a:rPr lang="en-US" sz="4800" b="1" dirty="0">
                <a:ln>
                  <a:solidFill>
                    <a:schemeClr val="tx1"/>
                  </a:solidFill>
                </a:ln>
                <a:solidFill>
                  <a:schemeClr val="accent4">
                    <a:lumMod val="75000"/>
                  </a:schemeClr>
                </a:solidFill>
                <a:latin typeface="AR DECODE" panose="02000000000000000000" pitchFamily="2" charset="0"/>
              </a:rPr>
              <a:t>Open House this weekend from 1-4</a:t>
            </a:r>
            <a:endParaRPr lang="en-US" sz="4800" dirty="0">
              <a:ln>
                <a:solidFill>
                  <a:schemeClr val="tx1"/>
                </a:solidFill>
              </a:ln>
              <a:solidFill>
                <a:schemeClr val="accent4">
                  <a:lumMod val="75000"/>
                </a:schemeClr>
              </a:solidFill>
              <a:latin typeface="AR DECODE" panose="02000000000000000000" pitchFamily="2" charset="0"/>
            </a:endParaRPr>
          </a:p>
        </p:txBody>
      </p:sp>
      <p:sp>
        <p:nvSpPr>
          <p:cNvPr id="3" name="Subtitle 2"/>
          <p:cNvSpPr>
            <a:spLocks noGrp="1"/>
          </p:cNvSpPr>
          <p:nvPr>
            <p:ph type="subTitle" idx="1"/>
          </p:nvPr>
        </p:nvSpPr>
        <p:spPr>
          <a:xfrm>
            <a:off x="0" y="3446458"/>
            <a:ext cx="7772400" cy="4133786"/>
          </a:xfrm>
        </p:spPr>
        <p:txBody>
          <a:bodyPr anchor="ctr">
            <a:noAutofit/>
          </a:bodyPr>
          <a:lstStyle/>
          <a:p>
            <a:pPr>
              <a:lnSpc>
                <a:spcPct val="100000"/>
              </a:lnSpc>
            </a:pPr>
            <a:r>
              <a:rPr lang="en-US" sz="1400" dirty="0">
                <a:solidFill>
                  <a:schemeClr val="bg1"/>
                </a:solidFill>
                <a:latin typeface="Bell MT" panose="02020503060305020303" pitchFamily="18" charset="0"/>
              </a:rPr>
              <a:t>Custom design home that makes a statement! Located on Rivertowne Country Club Golf Course. Part of The Pointe neighborhood that also has access to Boat Slips. </a:t>
            </a:r>
            <a:r>
              <a:rPr lang="en-US" sz="1400" dirty="0" err="1">
                <a:solidFill>
                  <a:schemeClr val="bg1"/>
                </a:solidFill>
                <a:latin typeface="Bell MT" panose="02020503060305020303" pitchFamily="18" charset="0"/>
              </a:rPr>
              <a:t>Cul</a:t>
            </a:r>
            <a:r>
              <a:rPr lang="en-US" sz="1400" dirty="0">
                <a:solidFill>
                  <a:schemeClr val="bg1"/>
                </a:solidFill>
                <a:latin typeface="Bell MT" panose="02020503060305020303" pitchFamily="18" charset="0"/>
              </a:rPr>
              <a:t>- de- Sac street. Community pool, tennis,&amp; community dock on the Wando. Columned front porch. Gas lanterns.2 screen porches. 2 upstairs decks. Open plan, hardwood floors, custom moldings, cathedral ceilings. Curved staircase showcases the foyer. Formal dining area. Butlers pantry. Walk in pantry. Large great room. Built in cabinets &amp; shelving/ custom mantel/gas logs. Oversized mahogany ceiling fan. Gourmet kitchen/island/ bar area/wine cooler/prep sink/gas cooktop/granite/stainless. Large sunroom with dining area, marble tile, golf course views. Sunroom leads to outdoors and to one of two screen porches. Main level master bedroom with coffered ceilings, multiple closets. Master opens to its own screen porch. Master bath features dual vanities, walk in shower, jetted tub, linen closet, toilet room. Walk in storage closet. Upstairs has 3 bedrooms, laundry room, 2 full baths with dual vanities in one. Two of the bedrooms open to large upstairs decks. Security system and surround sound. Irrigation system. Elevated design, 4 car garage, plenty of storage underneath. Great back yard. Covered cooking area, golf course views. Located on the golf course on hole # 6. Convenient dual concrete driveways.</a:t>
            </a:r>
          </a:p>
          <a:p>
            <a:pPr>
              <a:lnSpc>
                <a:spcPct val="100000"/>
              </a:lnSpc>
            </a:pPr>
            <a:r>
              <a:rPr lang="en-US" sz="1400" dirty="0">
                <a:solidFill>
                  <a:schemeClr val="bg1"/>
                </a:solidFill>
                <a:latin typeface="Bell MT" panose="02020503060305020303" pitchFamily="18" charset="0"/>
              </a:rPr>
              <a:t>Fishing pier /floating dock / boat slips exclusively for residents. Allows 48 hour boat docking on the Wando!. Amenities also include pool/tennis/playground. Golf memberships are available. Golf cart/walker/biker/dog friendly neighborhood. Plenty of sidewalks and nature trails. It is all here to enjoy! List Agent is the owner.</a:t>
            </a:r>
            <a:endParaRPr lang="en-US" sz="1200" dirty="0">
              <a:solidFill>
                <a:schemeClr val="bg1"/>
              </a:solidFill>
              <a:latin typeface="Bell MT" panose="02020503060305020303" pitchFamily="18" charset="0"/>
            </a:endParaRPr>
          </a:p>
        </p:txBody>
      </p:sp>
      <p:sp>
        <p:nvSpPr>
          <p:cNvPr id="4" name="Rectangle 3"/>
          <p:cNvSpPr/>
          <p:nvPr/>
        </p:nvSpPr>
        <p:spPr>
          <a:xfrm>
            <a:off x="0" y="8766313"/>
            <a:ext cx="7772400" cy="1292087"/>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30836" y="1034159"/>
            <a:ext cx="4143472" cy="2369880"/>
          </a:xfrm>
          <a:prstGeom prst="rect">
            <a:avLst/>
          </a:prstGeom>
        </p:spPr>
        <p:txBody>
          <a:bodyPr wrap="square">
            <a:spAutoFit/>
          </a:bodyPr>
          <a:lstStyle/>
          <a:p>
            <a:r>
              <a:rPr lang="en-US" sz="2800" dirty="0">
                <a:solidFill>
                  <a:schemeClr val="bg1"/>
                </a:solidFill>
                <a:latin typeface="AR JULIAN" panose="02000000000000000000" pitchFamily="2" charset="0"/>
              </a:rPr>
              <a:t>2617 Kiln Creek Circle</a:t>
            </a:r>
          </a:p>
          <a:p>
            <a:endParaRPr lang="en-US" sz="2000" dirty="0">
              <a:solidFill>
                <a:schemeClr val="bg1"/>
              </a:solidFill>
              <a:latin typeface="AR JULIAN" panose="02000000000000000000" pitchFamily="2" charset="0"/>
            </a:endParaRPr>
          </a:p>
          <a:p>
            <a:r>
              <a:rPr lang="en-US" sz="2000" dirty="0">
                <a:solidFill>
                  <a:schemeClr val="bg1"/>
                </a:solidFill>
                <a:latin typeface="AR JULIAN" panose="02000000000000000000" pitchFamily="2" charset="0"/>
              </a:rPr>
              <a:t>Mount Pleasant, SC 29466</a:t>
            </a:r>
          </a:p>
          <a:p>
            <a:r>
              <a:rPr lang="en-US" sz="2000" dirty="0">
                <a:solidFill>
                  <a:schemeClr val="bg1"/>
                </a:solidFill>
                <a:latin typeface="AR JULIAN" panose="02000000000000000000" pitchFamily="2" charset="0"/>
              </a:rPr>
              <a:t>MLS# 16018200</a:t>
            </a:r>
          </a:p>
          <a:p>
            <a:r>
              <a:rPr lang="en-US" sz="2000" dirty="0">
                <a:solidFill>
                  <a:schemeClr val="bg1"/>
                </a:solidFill>
                <a:latin typeface="AR JULIAN" panose="02000000000000000000" pitchFamily="2" charset="0"/>
              </a:rPr>
              <a:t>$695,000</a:t>
            </a:r>
          </a:p>
          <a:p>
            <a:endParaRPr lang="en-US" sz="2000" dirty="0">
              <a:solidFill>
                <a:schemeClr val="bg1"/>
              </a:solidFill>
              <a:latin typeface="AR JULIAN" panose="02000000000000000000" pitchFamily="2" charset="0"/>
            </a:endParaRPr>
          </a:p>
          <a:p>
            <a:r>
              <a:rPr lang="en-US" sz="2000" dirty="0">
                <a:solidFill>
                  <a:schemeClr val="bg1"/>
                </a:solidFill>
                <a:latin typeface="AR JULIAN" panose="02000000000000000000" pitchFamily="2" charset="0"/>
              </a:rPr>
              <a:t>4 Bedrooms | 3½ Baths</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52730" y="1053613"/>
            <a:ext cx="3190461" cy="2392845"/>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0582" y="7600950"/>
            <a:ext cx="1326248" cy="994686"/>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54323" y="7600950"/>
            <a:ext cx="1326248" cy="994686"/>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91829" y="7600950"/>
            <a:ext cx="1326248" cy="994686"/>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85571" y="7600950"/>
            <a:ext cx="1326248" cy="994686"/>
          </a:xfrm>
          <a:prstGeom prst="rect">
            <a:avLst/>
          </a:prstGeom>
        </p:spPr>
      </p:pic>
      <p:sp>
        <p:nvSpPr>
          <p:cNvPr id="16" name="Rectangle 15"/>
          <p:cNvSpPr/>
          <p:nvPr/>
        </p:nvSpPr>
        <p:spPr>
          <a:xfrm>
            <a:off x="130835" y="8904525"/>
            <a:ext cx="3606278" cy="1015663"/>
          </a:xfrm>
          <a:prstGeom prst="rect">
            <a:avLst/>
          </a:prstGeom>
        </p:spPr>
        <p:txBody>
          <a:bodyPr wrap="square">
            <a:spAutoFit/>
          </a:bodyPr>
          <a:lstStyle/>
          <a:p>
            <a:r>
              <a:rPr lang="pl-PL" dirty="0">
                <a:latin typeface="AR JULIAN" panose="02000000000000000000" pitchFamily="2" charset="0"/>
              </a:rPr>
              <a:t>Mark Mizzell</a:t>
            </a:r>
            <a:endParaRPr lang="en-US" dirty="0">
              <a:latin typeface="AR JULIAN" panose="02000000000000000000" pitchFamily="2" charset="0"/>
            </a:endParaRPr>
          </a:p>
          <a:p>
            <a:r>
              <a:rPr lang="pl-PL" sz="1400" dirty="0">
                <a:latin typeface="AR JULIAN" panose="02000000000000000000" pitchFamily="2" charset="0"/>
              </a:rPr>
              <a:t>Mobile</a:t>
            </a:r>
            <a:r>
              <a:rPr lang="en-US" sz="1400" dirty="0">
                <a:latin typeface="AR JULIAN" panose="02000000000000000000" pitchFamily="2" charset="0"/>
              </a:rPr>
              <a:t> </a:t>
            </a:r>
            <a:r>
              <a:rPr lang="pl-PL" sz="1400" dirty="0">
                <a:latin typeface="AR JULIAN" panose="02000000000000000000" pitchFamily="2" charset="0"/>
              </a:rPr>
              <a:t>864-314-5055</a:t>
            </a:r>
          </a:p>
          <a:p>
            <a:r>
              <a:rPr lang="pl-PL" sz="1400" dirty="0">
                <a:latin typeface="AR JULIAN" panose="02000000000000000000" pitchFamily="2" charset="0"/>
              </a:rPr>
              <a:t>Office</a:t>
            </a:r>
            <a:r>
              <a:rPr lang="en-US" sz="1400" dirty="0">
                <a:latin typeface="AR JULIAN" panose="02000000000000000000" pitchFamily="2" charset="0"/>
              </a:rPr>
              <a:t> </a:t>
            </a:r>
            <a:r>
              <a:rPr lang="pl-PL" sz="1400" dirty="0">
                <a:latin typeface="AR JULIAN" panose="02000000000000000000" pitchFamily="2" charset="0"/>
              </a:rPr>
              <a:t>843-284-8834</a:t>
            </a:r>
          </a:p>
          <a:p>
            <a:r>
              <a:rPr lang="pl-PL" sz="1400" dirty="0">
                <a:latin typeface="AR JULIAN" panose="02000000000000000000" pitchFamily="2" charset="0"/>
              </a:rPr>
              <a:t>mizzellm@gmail.com</a:t>
            </a:r>
            <a:endParaRPr lang="en-US" sz="1400" dirty="0">
              <a:latin typeface="AR JULIAN" panose="02000000000000000000" pitchFamily="2" charset="0"/>
            </a:endParaRPr>
          </a:p>
        </p:txBody>
      </p:sp>
      <p:sp>
        <p:nvSpPr>
          <p:cNvPr id="17" name="Rectangle 16"/>
          <p:cNvSpPr/>
          <p:nvPr/>
        </p:nvSpPr>
        <p:spPr>
          <a:xfrm>
            <a:off x="3907703" y="8919914"/>
            <a:ext cx="3735487" cy="984885"/>
          </a:xfrm>
          <a:prstGeom prst="rect">
            <a:avLst/>
          </a:prstGeom>
        </p:spPr>
        <p:txBody>
          <a:bodyPr wrap="square">
            <a:spAutoFit/>
          </a:bodyPr>
          <a:lstStyle/>
          <a:p>
            <a:pPr algn="r"/>
            <a:r>
              <a:rPr lang="en-US" sz="1600" dirty="0">
                <a:latin typeface="AR JULIAN" panose="02000000000000000000" pitchFamily="2" charset="0"/>
              </a:rPr>
              <a:t>Gatehouse Realty, LLC</a:t>
            </a:r>
          </a:p>
          <a:p>
            <a:pPr algn="r"/>
            <a:r>
              <a:rPr lang="en-US" sz="1400" dirty="0">
                <a:latin typeface="AR JULIAN" panose="02000000000000000000" pitchFamily="2" charset="0"/>
              </a:rPr>
              <a:t>708 S. </a:t>
            </a:r>
            <a:r>
              <a:rPr lang="en-US" sz="1400" dirty="0" err="1">
                <a:latin typeface="AR JULIAN" panose="02000000000000000000" pitchFamily="2" charset="0"/>
              </a:rPr>
              <a:t>Shelmore</a:t>
            </a:r>
            <a:r>
              <a:rPr lang="en-US" sz="1400" dirty="0">
                <a:latin typeface="AR JULIAN" panose="02000000000000000000" pitchFamily="2" charset="0"/>
              </a:rPr>
              <a:t> Blvd, Ste. 102</a:t>
            </a:r>
          </a:p>
          <a:p>
            <a:pPr algn="r"/>
            <a:r>
              <a:rPr lang="en-US" sz="1400" dirty="0">
                <a:latin typeface="AR JULIAN" panose="02000000000000000000" pitchFamily="2" charset="0"/>
              </a:rPr>
              <a:t>Mt. Pleasant, SC 29464</a:t>
            </a:r>
          </a:p>
          <a:p>
            <a:pPr algn="r"/>
            <a:r>
              <a:rPr lang="en-US" sz="1400" dirty="0">
                <a:latin typeface="AR JULIAN" panose="02000000000000000000" pitchFamily="2" charset="0"/>
              </a:rPr>
              <a:t>www.gatehousecharleston.com</a:t>
            </a:r>
          </a:p>
        </p:txBody>
      </p:sp>
      <p:pic>
        <p:nvPicPr>
          <p:cNvPr id="5" name="Picture 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124200" y="8745606"/>
            <a:ext cx="1524000" cy="1333500"/>
          </a:xfrm>
          <a:prstGeom prst="rect">
            <a:avLst/>
          </a:prstGeom>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223076" y="7600950"/>
            <a:ext cx="1326248" cy="994686"/>
          </a:xfrm>
          <a:prstGeom prst="rect">
            <a:avLst/>
          </a:prstGeom>
        </p:spPr>
      </p:pic>
    </p:spTree>
    <p:extLst>
      <p:ext uri="{BB962C8B-B14F-4D97-AF65-F5344CB8AC3E}">
        <p14:creationId xmlns:p14="http://schemas.microsoft.com/office/powerpoint/2010/main" val="22095328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129</TotalTime>
  <Words>367</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 JULIAN</vt:lpstr>
      <vt:lpstr>Arial</vt:lpstr>
      <vt:lpstr>Bell MT</vt:lpstr>
      <vt:lpstr>Calibri</vt:lpstr>
      <vt:lpstr>Calibri Light</vt:lpstr>
      <vt:lpstr>Office Theme</vt:lpstr>
      <vt:lpstr>Open House this weekend from 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Preview and Luncheon </dc:title>
  <dc:creator>A. Thomas</dc:creator>
  <cp:lastModifiedBy>A. Thomas Price</cp:lastModifiedBy>
  <cp:revision>19</cp:revision>
  <dcterms:created xsi:type="dcterms:W3CDTF">2015-08-21T18:07:19Z</dcterms:created>
  <dcterms:modified xsi:type="dcterms:W3CDTF">2016-07-21T20:12:42Z</dcterms:modified>
</cp:coreProperties>
</file>