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3301 </a:t>
            </a:r>
            <a:r>
              <a:rPr lang="en-US" sz="1200" dirty="0" err="1">
                <a:solidFill>
                  <a:schemeClr val="tx1"/>
                </a:solidFill>
                <a:latin typeface="Century Gothic" panose="020B0502020202020204" pitchFamily="34" charset="0"/>
              </a:rPr>
              <a:t>Salterbeck</a:t>
            </a:r>
            <a:r>
              <a:rPr lang="en-US" sz="1200" dirty="0">
                <a:solidFill>
                  <a:schemeClr val="tx1"/>
                </a:solidFill>
                <a:latin typeface="Century Gothic" panose="020B0502020202020204" pitchFamily="34" charset="0"/>
              </a:rPr>
              <a:t> Ct Suite 100 | Mt. Pleasant, SC 29466</a:t>
            </a:r>
          </a:p>
        </p:txBody>
      </p:sp>
      <p:sp>
        <p:nvSpPr>
          <p:cNvPr id="5" name="Rectangle 4"/>
          <p:cNvSpPr/>
          <p:nvPr/>
        </p:nvSpPr>
        <p:spPr>
          <a:xfrm>
            <a:off x="3505200" y="76200"/>
            <a:ext cx="4267200" cy="984885"/>
          </a:xfrm>
          <a:prstGeom prst="rect">
            <a:avLst/>
          </a:prstGeom>
        </p:spPr>
        <p:txBody>
          <a:bodyPr wrap="square">
            <a:spAutoFit/>
          </a:bodyPr>
          <a:lstStyle/>
          <a:p>
            <a:pPr algn="r"/>
            <a:r>
              <a:rPr lang="en-US" sz="1100" u="sng" dirty="0" smtClean="0">
                <a:latin typeface="Century Gothic" panose="020B0502020202020204" pitchFamily="34" charset="0"/>
              </a:rPr>
              <a:t>Listed by</a:t>
            </a:r>
          </a:p>
          <a:p>
            <a:pPr algn="r"/>
            <a:r>
              <a:rPr lang="en-US" sz="1400" b="1" dirty="0" smtClean="0">
                <a:latin typeface="Century Gothic" panose="020B0502020202020204" pitchFamily="34" charset="0"/>
              </a:rPr>
              <a:t>Debbie Himebaugh</a:t>
            </a:r>
          </a:p>
          <a:p>
            <a:pPr algn="r"/>
            <a:r>
              <a:rPr lang="en-US" sz="1100" smtClean="0">
                <a:latin typeface="Century Gothic" panose="020B0502020202020204" pitchFamily="34" charset="0"/>
              </a:rPr>
              <a:t>(</a:t>
            </a:r>
            <a:r>
              <a:rPr lang="en-US" sz="1100" dirty="0">
                <a:latin typeface="Century Gothic" panose="020B0502020202020204" pitchFamily="34" charset="0"/>
              </a:rPr>
              <a:t>843) 324-6959</a:t>
            </a:r>
          </a:p>
          <a:p>
            <a:pPr algn="r"/>
            <a:r>
              <a:rPr lang="en-US" sz="1100" dirty="0">
                <a:latin typeface="Century Gothic" panose="020B0502020202020204" pitchFamily="34" charset="0"/>
              </a:rPr>
              <a:t>dhimebaugh@century21properties.com</a:t>
            </a:r>
          </a:p>
          <a:p>
            <a:pPr algn="r"/>
            <a:r>
              <a:rPr lang="en-US" sz="1100" dirty="0">
                <a:latin typeface="Century Gothic" panose="020B0502020202020204" pitchFamily="34" charset="0"/>
              </a:rPr>
              <a:t>www.DebbieHimebaugh.com</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78995" y="1619518"/>
            <a:ext cx="2614411" cy="3485882"/>
          </a:xfrm>
          <a:prstGeom prst="rect">
            <a:avLst/>
          </a:prstGeom>
          <a:ln>
            <a:noFill/>
          </a:ln>
        </p:spPr>
      </p:pic>
      <p:sp>
        <p:nvSpPr>
          <p:cNvPr id="2" name="Rectangle 1"/>
          <p:cNvSpPr/>
          <p:nvPr/>
        </p:nvSpPr>
        <p:spPr>
          <a:xfrm>
            <a:off x="0" y="4191000"/>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2079" y="4745023"/>
            <a:ext cx="965221" cy="723915"/>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5467" y="5218995"/>
            <a:ext cx="978609" cy="733956"/>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5467" y="5703008"/>
            <a:ext cx="978609" cy="733956"/>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6827" y="6187022"/>
            <a:ext cx="959969" cy="719976"/>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5218995"/>
            <a:ext cx="7772400" cy="3620205"/>
          </a:xfrm>
        </p:spPr>
        <p:txBody>
          <a:bodyPr anchor="ctr">
            <a:noAutofit/>
          </a:bodyPr>
          <a:lstStyle/>
          <a:p>
            <a:r>
              <a:rPr lang="en-US" sz="1400" dirty="0">
                <a:latin typeface="Century Gothic" panose="020B0502020202020204" pitchFamily="34" charset="0"/>
              </a:rPr>
              <a:t>Wonderful 2 bedroom / 2.5 Bath townhome in the highly desired Wedgewood subsection of Liberty Hall Plantation. This home features an Open floor plan that flows nicely. Enter through into the foyer, a formal dining room to your left, the kitchen just beyond has gorgeous maple cabinets, </a:t>
            </a:r>
            <a:r>
              <a:rPr lang="en-US" sz="1400" dirty="0" smtClean="0">
                <a:latin typeface="Century Gothic" panose="020B0502020202020204" pitchFamily="34" charset="0"/>
              </a:rPr>
              <a:t>smooth top </a:t>
            </a:r>
            <a:r>
              <a:rPr lang="en-US" sz="1400" dirty="0">
                <a:latin typeface="Century Gothic" panose="020B0502020202020204" pitchFamily="34" charset="0"/>
              </a:rPr>
              <a:t>range and built in Microwave, opened to the great room. The great room has an electric fireplace to use year round and sliding doors to your screened porch and partially fenced yard. With it's unique modern glazed cement flooring throughout this first floor truly makes a statement. Upstairs you will find 2 Masters with double closets and their own bath, Laundry area and plenty of storage. Liberty Hall features many amenities pools, walking paths and more. Across the street from Dogwood park containing soccer, baseball fields and basketball courts, close to great schools and shopping this is a must see</a:t>
            </a:r>
            <a:r>
              <a:rPr lang="en-US" sz="1400" dirty="0" smtClean="0">
                <a:latin typeface="Century Gothic" panose="020B0502020202020204" pitchFamily="34" charset="0"/>
              </a:rPr>
              <a:t>!</a:t>
            </a:r>
          </a:p>
          <a:p>
            <a:endParaRPr lang="en-US" sz="1400" dirty="0" smtClean="0">
              <a:latin typeface="Century Gothic" panose="020B0502020202020204" pitchFamily="34" charset="0"/>
            </a:endParaRPr>
          </a:p>
          <a:p>
            <a:r>
              <a:rPr lang="en-US" sz="1400" b="1" u="sng" dirty="0">
                <a:latin typeface="Century Gothic" panose="020B0502020202020204" pitchFamily="34" charset="0"/>
              </a:rPr>
              <a:t>Open House Hosted </a:t>
            </a:r>
            <a:r>
              <a:rPr lang="en-US" sz="1400" b="1" u="sng" dirty="0" smtClean="0">
                <a:latin typeface="Century Gothic" panose="020B0502020202020204" pitchFamily="34" charset="0"/>
              </a:rPr>
              <a:t>by</a:t>
            </a:r>
          </a:p>
          <a:p>
            <a:r>
              <a:rPr lang="en-US" sz="1400" b="1" dirty="0" smtClean="0">
                <a:latin typeface="Century Gothic" panose="020B0502020202020204" pitchFamily="34" charset="0"/>
              </a:rPr>
              <a:t>Moriah </a:t>
            </a:r>
            <a:r>
              <a:rPr lang="en-US" sz="1400" b="1" dirty="0">
                <a:latin typeface="Century Gothic" panose="020B0502020202020204" pitchFamily="34" charset="0"/>
              </a:rPr>
              <a:t>Murphy</a:t>
            </a:r>
          </a:p>
          <a:p>
            <a:r>
              <a:rPr lang="en-US" sz="1400" b="1" dirty="0" smtClean="0">
                <a:latin typeface="Century Gothic" panose="020B0502020202020204" pitchFamily="34" charset="0"/>
              </a:rPr>
              <a:t>(</a:t>
            </a:r>
            <a:r>
              <a:rPr lang="en-US" sz="1400" b="1" dirty="0">
                <a:latin typeface="Century Gothic" panose="020B0502020202020204" pitchFamily="34" charset="0"/>
              </a:rPr>
              <a:t>843) 900-0340</a:t>
            </a:r>
          </a:p>
          <a:p>
            <a:r>
              <a:rPr lang="en-US" sz="1400" b="1" dirty="0">
                <a:latin typeface="Century Gothic" panose="020B0502020202020204" pitchFamily="34" charset="0"/>
              </a:rPr>
              <a:t>MMurphy@Century21Properties.com</a:t>
            </a: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76011"/>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261 Brookshire Rd | </a:t>
            </a:r>
            <a:r>
              <a:rPr lang="en-US" sz="1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Goose </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Creek | MLS# 15021075 | $116,900</a:t>
            </a: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76200" y="66027"/>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990600" y="76201"/>
            <a:ext cx="4419599" cy="954107"/>
          </a:xfrm>
          <a:prstGeom prst="rect">
            <a:avLst/>
          </a:prstGeom>
        </p:spPr>
        <p:txBody>
          <a:bodyPr wrap="square">
            <a:spAutoFit/>
          </a:bodyPr>
          <a:lstStyle/>
          <a:p>
            <a:r>
              <a:rPr lang="en-US" sz="2800" dirty="0" smtClean="0">
                <a:solidFill>
                  <a:srgbClr val="C00000"/>
                </a:solidFill>
                <a:latin typeface="IncognitoMeridies" panose="00000400000000000000" pitchFamily="2" charset="0"/>
              </a:rPr>
              <a:t>Liberty Hall Open  House</a:t>
            </a:r>
          </a:p>
          <a:p>
            <a:r>
              <a:rPr lang="en-US" sz="2800" dirty="0" smtClean="0">
                <a:solidFill>
                  <a:srgbClr val="C00000"/>
                </a:solidFill>
                <a:latin typeface="IncognitoMeridies" panose="00000400000000000000" pitchFamily="2" charset="0"/>
              </a:rPr>
              <a:t>September </a:t>
            </a:r>
            <a:r>
              <a:rPr lang="en-US" sz="2800" dirty="0">
                <a:solidFill>
                  <a:srgbClr val="C00000"/>
                </a:solidFill>
                <a:latin typeface="IncognitoMeridies" panose="00000400000000000000" pitchFamily="2" charset="0"/>
              </a:rPr>
              <a:t>19th from 11-2</a:t>
            </a:r>
            <a:endParaRPr lang="en-US" sz="2800" dirty="0" smtClean="0">
              <a:solidFill>
                <a:srgbClr val="C00000"/>
              </a:solidFill>
              <a:latin typeface="IncognitoMeridies" panose="00000400000000000000" pitchFamily="2" charset="0"/>
            </a:endParaRPr>
          </a:p>
        </p:txBody>
      </p:sp>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9194" y="1908097"/>
            <a:ext cx="1828799" cy="1371600"/>
          </a:xfrm>
          <a:prstGeom prst="rect">
            <a:avLst/>
          </a:prstGeom>
          <a:ln>
            <a:solidFill>
              <a:srgbClr val="FFC000"/>
            </a:solidFill>
          </a:ln>
          <a:effectLst>
            <a:outerShdw blurRad="190500" algn="tl" rotWithShape="0">
              <a:srgbClr val="000000">
                <a:alpha val="70000"/>
              </a:srgbClr>
            </a:outerShdw>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9194" y="3595697"/>
            <a:ext cx="1828799" cy="1371600"/>
          </a:xfrm>
          <a:prstGeom prst="rect">
            <a:avLst/>
          </a:prstGeom>
          <a:ln>
            <a:solidFill>
              <a:srgbClr val="FFC000"/>
            </a:solidFill>
          </a:ln>
          <a:effectLst>
            <a:outerShdw blurRad="190500" algn="tl" rotWithShape="0">
              <a:srgbClr val="000000">
                <a:alpha val="70000"/>
              </a:srgb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562600" y="1911194"/>
            <a:ext cx="1828799" cy="1371600"/>
          </a:xfrm>
          <a:prstGeom prst="rect">
            <a:avLst/>
          </a:prstGeom>
          <a:ln>
            <a:solidFill>
              <a:srgbClr val="FFC000"/>
            </a:solidFill>
          </a:ln>
          <a:effectLst>
            <a:outerShdw blurRad="190500" algn="tl" rotWithShape="0">
              <a:srgbClr val="000000">
                <a:alpha val="70000"/>
              </a:srgb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62599" y="3598794"/>
            <a:ext cx="1828799" cy="1371600"/>
          </a:xfrm>
          <a:prstGeom prst="rect">
            <a:avLst/>
          </a:prstGeom>
          <a:ln>
            <a:solidFill>
              <a:srgbClr val="FFC000"/>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224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21</cp:revision>
  <dcterms:created xsi:type="dcterms:W3CDTF">2006-08-16T00:00:00Z</dcterms:created>
  <dcterms:modified xsi:type="dcterms:W3CDTF">2015-09-17T12:07:47Z</dcterms:modified>
</cp:coreProperties>
</file>