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291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tx1"/>
                </a:solidFill>
                <a:latin typeface="Century Gothic" panose="020B0502020202020204" pitchFamily="34" charset="0"/>
              </a:rPr>
              <a:t>Century 21 Properties Plus | 3301 </a:t>
            </a:r>
            <a:r>
              <a:rPr lang="en-US" sz="1200" dirty="0" err="1">
                <a:solidFill>
                  <a:schemeClr val="tx1"/>
                </a:solidFill>
                <a:latin typeface="Century Gothic" panose="020B0502020202020204" pitchFamily="34" charset="0"/>
              </a:rPr>
              <a:t>Salterbeck</a:t>
            </a:r>
            <a:r>
              <a:rPr lang="en-US" sz="1200" dirty="0">
                <a:solidFill>
                  <a:schemeClr val="tx1"/>
                </a:solidFill>
                <a:latin typeface="Century Gothic" panose="020B0502020202020204" pitchFamily="34" charset="0"/>
              </a:rPr>
              <a:t> Ct Suite 100 | Mt. Pleasant, SC 29466</a:t>
            </a:r>
          </a:p>
        </p:txBody>
      </p:sp>
      <p:sp>
        <p:nvSpPr>
          <p:cNvPr id="5" name="Rectangle 4"/>
          <p:cNvSpPr/>
          <p:nvPr/>
        </p:nvSpPr>
        <p:spPr>
          <a:xfrm>
            <a:off x="3505200" y="76200"/>
            <a:ext cx="4267200" cy="984885"/>
          </a:xfrm>
          <a:prstGeom prst="rect">
            <a:avLst/>
          </a:prstGeom>
        </p:spPr>
        <p:txBody>
          <a:bodyPr wrap="square">
            <a:spAutoFit/>
          </a:bodyPr>
          <a:lstStyle/>
          <a:p>
            <a:pPr algn="r"/>
            <a:r>
              <a:rPr lang="en-US" sz="1100" u="sng" dirty="0" smtClean="0">
                <a:latin typeface="Century Gothic" panose="020B0502020202020204" pitchFamily="34" charset="0"/>
              </a:rPr>
              <a:t>Listed by</a:t>
            </a:r>
          </a:p>
          <a:p>
            <a:pPr algn="r"/>
            <a:r>
              <a:rPr lang="en-US" sz="1400" b="1" dirty="0" smtClean="0">
                <a:latin typeface="Century Gothic" panose="020B0502020202020204" pitchFamily="34" charset="0"/>
              </a:rPr>
              <a:t>Debbie Himebaugh</a:t>
            </a:r>
          </a:p>
          <a:p>
            <a:pPr algn="r"/>
            <a:r>
              <a:rPr lang="en-US" sz="1100" smtClean="0">
                <a:latin typeface="Century Gothic" panose="020B0502020202020204" pitchFamily="34" charset="0"/>
              </a:rPr>
              <a:t>(</a:t>
            </a:r>
            <a:r>
              <a:rPr lang="en-US" sz="1100" dirty="0">
                <a:latin typeface="Century Gothic" panose="020B0502020202020204" pitchFamily="34" charset="0"/>
              </a:rPr>
              <a:t>843) 324-6959</a:t>
            </a:r>
          </a:p>
          <a:p>
            <a:pPr algn="r"/>
            <a:r>
              <a:rPr lang="en-US" sz="1100" dirty="0">
                <a:latin typeface="Century Gothic" panose="020B0502020202020204" pitchFamily="34" charset="0"/>
              </a:rPr>
              <a:t>dhimebaugh@century21properties.com</a:t>
            </a:r>
          </a:p>
          <a:p>
            <a:pPr algn="r"/>
            <a:r>
              <a:rPr lang="en-US" sz="1100" dirty="0">
                <a:latin typeface="Century Gothic" panose="020B0502020202020204" pitchFamily="34" charset="0"/>
              </a:rPr>
              <a:t>www.DebbieHimebaugh.com</a:t>
            </a:r>
          </a:p>
        </p:txBody>
      </p:sp>
      <p:sp>
        <p:nvSpPr>
          <p:cNvPr id="2" name="Rectangle 1"/>
          <p:cNvSpPr/>
          <p:nvPr/>
        </p:nvSpPr>
        <p:spPr>
          <a:xfrm>
            <a:off x="0" y="4191000"/>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242417"/>
            <a:ext cx="7772400" cy="3596783"/>
          </a:xfrm>
        </p:spPr>
        <p:txBody>
          <a:bodyPr anchor="ctr">
            <a:noAutofit/>
          </a:bodyPr>
          <a:lstStyle/>
          <a:p>
            <a:r>
              <a:rPr lang="en-US" sz="1400" dirty="0">
                <a:latin typeface="Century Gothic" panose="020B0502020202020204" pitchFamily="34" charset="0"/>
              </a:rPr>
              <a:t>All New Flooring on Lower level, 2 bedroom / 2.5 Bath townhome in the highly desired Wedgewood subsection of Liberty Hall Plantation. This home features an Open floor plan that flows nicely. Enter through into the foyer, a formal dining room to your left, the kitchen just beyond has gorgeous maple cabinets, </a:t>
            </a:r>
            <a:r>
              <a:rPr lang="en-US" sz="1400" dirty="0" smtClean="0">
                <a:latin typeface="Century Gothic" panose="020B0502020202020204" pitchFamily="34" charset="0"/>
              </a:rPr>
              <a:t>smooth top </a:t>
            </a:r>
            <a:r>
              <a:rPr lang="en-US" sz="1400" dirty="0">
                <a:latin typeface="Century Gothic" panose="020B0502020202020204" pitchFamily="34" charset="0"/>
              </a:rPr>
              <a:t>range and built in Microwave, opened to the great room. The great room has an electric fireplace to use year round and sliding doors to your screened porch and partially fenced yard. With it's brand new wood laminate flooring throughout the first floor truly makes a statement. Upstairs you will find 2 Masters with double closets and their own bath, Laundry area and plenty of storage. Liberty Hall features many amenities pools, walking paths and more. Across the street from Dogwood park containing soccer, baseball fields and basketball courts, close to great schools and shopping this is a must see</a:t>
            </a:r>
            <a:r>
              <a:rPr lang="en-US" sz="1400" dirty="0" smtClean="0">
                <a:latin typeface="Century Gothic" panose="020B0502020202020204" pitchFamily="34" charset="0"/>
              </a:rPr>
              <a:t>!</a:t>
            </a:r>
          </a:p>
          <a:p>
            <a:endParaRPr lang="en-US" sz="1400" dirty="0" smtClean="0">
              <a:latin typeface="Century Gothic" panose="020B0502020202020204" pitchFamily="34" charset="0"/>
            </a:endParaRPr>
          </a:p>
          <a:p>
            <a:r>
              <a:rPr lang="en-US" sz="1400" b="1" u="sng" dirty="0" smtClean="0">
                <a:solidFill>
                  <a:schemeClr val="tx1">
                    <a:lumMod val="85000"/>
                    <a:lumOff val="15000"/>
                  </a:schemeClr>
                </a:solidFill>
                <a:latin typeface="Century Gothic" panose="020B0502020202020204" pitchFamily="34" charset="0"/>
              </a:rPr>
              <a:t>Open House Hosted by</a:t>
            </a:r>
          </a:p>
          <a:p>
            <a:r>
              <a:rPr lang="en-US" sz="1400" b="1" dirty="0" smtClean="0">
                <a:solidFill>
                  <a:schemeClr val="tx1">
                    <a:lumMod val="85000"/>
                    <a:lumOff val="15000"/>
                  </a:schemeClr>
                </a:solidFill>
                <a:latin typeface="Century Gothic" panose="020B0502020202020204" pitchFamily="34" charset="0"/>
              </a:rPr>
              <a:t>Erin </a:t>
            </a:r>
            <a:r>
              <a:rPr lang="en-US" sz="1400" b="1" dirty="0" err="1" smtClean="0">
                <a:solidFill>
                  <a:schemeClr val="tx1">
                    <a:lumMod val="85000"/>
                    <a:lumOff val="15000"/>
                  </a:schemeClr>
                </a:solidFill>
                <a:latin typeface="Century Gothic" panose="020B0502020202020204" pitchFamily="34" charset="0"/>
              </a:rPr>
              <a:t>Drobnicki</a:t>
            </a:r>
            <a:r>
              <a:rPr lang="en-US" sz="1400" b="1" dirty="0" smtClean="0">
                <a:solidFill>
                  <a:schemeClr val="tx1">
                    <a:lumMod val="85000"/>
                    <a:lumOff val="15000"/>
                  </a:schemeClr>
                </a:solidFill>
                <a:latin typeface="Century Gothic" panose="020B0502020202020204" pitchFamily="34" charset="0"/>
              </a:rPr>
              <a:t>, Realtor</a:t>
            </a:r>
          </a:p>
          <a:p>
            <a:r>
              <a:rPr lang="en-US" sz="1400" b="1" dirty="0" smtClean="0">
                <a:solidFill>
                  <a:schemeClr val="tx1">
                    <a:lumMod val="85000"/>
                    <a:lumOff val="15000"/>
                  </a:schemeClr>
                </a:solidFill>
                <a:latin typeface="Century Gothic" panose="020B0502020202020204" pitchFamily="34" charset="0"/>
              </a:rPr>
              <a:t>912-574-8773</a:t>
            </a:r>
          </a:p>
          <a:p>
            <a:r>
              <a:rPr lang="en-US" sz="1400" b="1" dirty="0" smtClean="0">
                <a:solidFill>
                  <a:schemeClr val="tx1">
                    <a:lumMod val="85000"/>
                    <a:lumOff val="15000"/>
                  </a:schemeClr>
                </a:solidFill>
                <a:latin typeface="Century Gothic" panose="020B0502020202020204" pitchFamily="34" charset="0"/>
              </a:rPr>
              <a:t>edrobnicki@Century21Properties.com</a:t>
            </a:r>
            <a:endParaRPr lang="en-US" sz="1400" b="1" dirty="0">
              <a:solidFill>
                <a:schemeClr val="tx1">
                  <a:lumMod val="85000"/>
                  <a:lumOff val="15000"/>
                </a:schemeClr>
              </a:solidFill>
              <a:latin typeface="Century Gothic" panose="020B0502020202020204" pitchFamily="34" charset="0"/>
            </a:endParaRPr>
          </a:p>
        </p:txBody>
      </p:sp>
      <p:sp>
        <p:nvSpPr>
          <p:cNvPr id="13" name="Rectangle 12"/>
          <p:cNvSpPr/>
          <p:nvPr/>
        </p:nvSpPr>
        <p:spPr>
          <a:xfrm>
            <a:off x="990600" y="76201"/>
            <a:ext cx="4419599" cy="830997"/>
          </a:xfrm>
          <a:prstGeom prst="rect">
            <a:avLst/>
          </a:prstGeom>
        </p:spPr>
        <p:txBody>
          <a:bodyPr wrap="square">
            <a:spAutoFit/>
          </a:bodyPr>
          <a:lstStyle/>
          <a:p>
            <a:r>
              <a:rPr lang="en-US" sz="2800" dirty="0" smtClean="0">
                <a:solidFill>
                  <a:srgbClr val="C00000"/>
                </a:solidFill>
                <a:latin typeface="IncognitoMeridies" panose="00000400000000000000" pitchFamily="2" charset="0"/>
              </a:rPr>
              <a:t>Liberty Hall Open  House</a:t>
            </a:r>
          </a:p>
          <a:p>
            <a:r>
              <a:rPr lang="en-US" dirty="0" smtClean="0">
                <a:solidFill>
                  <a:srgbClr val="FFC000"/>
                </a:solidFill>
                <a:latin typeface="IncognitoMeridies" panose="00000400000000000000" pitchFamily="2" charset="0"/>
              </a:rPr>
              <a:t>Saturday November 14</a:t>
            </a:r>
            <a:r>
              <a:rPr lang="en-US" baseline="30000" dirty="0" smtClean="0">
                <a:solidFill>
                  <a:srgbClr val="FFC000"/>
                </a:solidFill>
                <a:latin typeface="IncognitoMeridies" panose="00000400000000000000" pitchFamily="2" charset="0"/>
              </a:rPr>
              <a:t>th</a:t>
            </a:r>
            <a:r>
              <a:rPr lang="en-US" dirty="0" smtClean="0">
                <a:solidFill>
                  <a:srgbClr val="FFC000"/>
                </a:solidFill>
                <a:latin typeface="IncognitoMeridies" panose="00000400000000000000" pitchFamily="2" charset="0"/>
              </a:rPr>
              <a:t> from 2-5pm</a:t>
            </a:r>
            <a:endParaRPr lang="en-US" sz="2800" dirty="0" smtClean="0">
              <a:solidFill>
                <a:srgbClr val="FFC000"/>
              </a:solidFill>
              <a:latin typeface="IncognitoMeridies" panose="00000400000000000000" pitchFamily="2" charset="0"/>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194" y="1908097"/>
            <a:ext cx="1828799" cy="1371599"/>
          </a:xfrm>
          <a:prstGeom prst="rect">
            <a:avLst/>
          </a:prstGeom>
          <a:ln>
            <a:solidFill>
              <a:srgbClr val="FFC000"/>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194" y="3595697"/>
            <a:ext cx="1828799" cy="1371600"/>
          </a:xfrm>
          <a:prstGeom prst="rect">
            <a:avLst/>
          </a:prstGeom>
          <a:ln>
            <a:solidFill>
              <a:srgbClr val="FFC000"/>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62600" y="1911194"/>
            <a:ext cx="1828799" cy="1371600"/>
          </a:xfrm>
          <a:prstGeom prst="rect">
            <a:avLst/>
          </a:prstGeom>
          <a:ln>
            <a:solidFill>
              <a:srgbClr val="FFC000"/>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62599" y="3598794"/>
            <a:ext cx="1828799" cy="1371600"/>
          </a:xfrm>
          <a:prstGeom prst="rect">
            <a:avLst/>
          </a:prstGeom>
          <a:ln>
            <a:solidFill>
              <a:srgbClr val="FFC000"/>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97993" y="7946374"/>
            <a:ext cx="518069" cy="690758"/>
          </a:xfrm>
          <a:prstGeom prst="rect">
            <a:avLst/>
          </a:prstGeom>
        </p:spPr>
      </p:pic>
      <p:sp>
        <p:nvSpPr>
          <p:cNvPr id="10" name="Rectangle 9"/>
          <p:cNvSpPr/>
          <p:nvPr/>
        </p:nvSpPr>
        <p:spPr>
          <a:xfrm>
            <a:off x="304800" y="3299198"/>
            <a:ext cx="1893193" cy="276999"/>
          </a:xfrm>
          <a:prstGeom prst="rect">
            <a:avLst/>
          </a:prstGeom>
        </p:spPr>
        <p:txBody>
          <a:bodyPr wrap="square">
            <a:spAutoFit/>
          </a:bodyPr>
          <a:lstStyle/>
          <a:p>
            <a:pPr algn="ctr"/>
            <a:r>
              <a:rPr lang="en-US" sz="1200" i="1" dirty="0" smtClean="0">
                <a:latin typeface="Century Gothic" panose="020B0502020202020204" pitchFamily="34" charset="0"/>
              </a:rPr>
              <a:t>Brand New Flooring!</a:t>
            </a:r>
            <a:endParaRPr lang="en-US" i="1" dirty="0"/>
          </a:p>
        </p:txBody>
      </p:sp>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723728" y="1657956"/>
            <a:ext cx="2313137" cy="3535917"/>
          </a:xfrm>
          <a:prstGeom prst="rect">
            <a:avLst/>
          </a:prstGeom>
          <a:ln>
            <a:noFill/>
          </a:ln>
          <a:effectLst>
            <a:outerShdw blurRad="63500" sx="102000" sy="102000" algn="ctr" rotWithShape="0">
              <a:prstClr val="black">
                <a:alpha val="40000"/>
              </a:prstClr>
            </a:outerShdw>
          </a:effectLst>
        </p:spPr>
      </p:pic>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76011"/>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261 Brookshire Rd | </a:t>
            </a:r>
            <a:r>
              <a:rPr lang="en-US" sz="1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Goose </a:t>
            </a: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Creek | MLS# 15021075 | $</a:t>
            </a:r>
            <a:r>
              <a:rPr lang="en-US" sz="1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115,900</a:t>
            </a:r>
            <a:endPar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76200" y="66027"/>
            <a:ext cx="752360" cy="1115568"/>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084365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234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2015-11-13T13:26:03Z</dcterms:modified>
</cp:coreProperties>
</file>