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38" autoAdjust="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1"/>
            <a:ext cx="3810000" cy="5715001"/>
          </a:xfrm>
          <a:prstGeom prst="rect">
            <a:avLst/>
          </a:prstGeom>
        </p:spPr>
      </p:pic>
      <p:sp>
        <p:nvSpPr>
          <p:cNvPr id="2" name="Title 1"/>
          <p:cNvSpPr>
            <a:spLocks noGrp="1"/>
          </p:cNvSpPr>
          <p:nvPr>
            <p:ph type="ctrTitle"/>
          </p:nvPr>
        </p:nvSpPr>
        <p:spPr>
          <a:xfrm>
            <a:off x="0" y="3419234"/>
            <a:ext cx="3962400" cy="1152765"/>
          </a:xfrm>
        </p:spPr>
        <p:txBody>
          <a:bodyPr>
            <a:noAutofit/>
          </a:bodyPr>
          <a:lstStyle/>
          <a:p>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Motivated </a:t>
            </a:r>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Seller</a:t>
            </a:r>
            <a:b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br>
            <a:r>
              <a:rPr lang="en-US" sz="2000" i="1" dirty="0" smtClean="0">
                <a:solidFill>
                  <a:srgbClr val="FF0000"/>
                </a:solidFill>
                <a:effectLst>
                  <a:outerShdw blurRad="38100" dist="38100" dir="2700000" algn="tl">
                    <a:srgbClr val="000000">
                      <a:alpha val="43137"/>
                    </a:srgbClr>
                  </a:outerShdw>
                </a:effectLst>
                <a:latin typeface="Trebuchet MS" panose="020B0603020202020204" pitchFamily="34" charset="0"/>
              </a:rPr>
              <a:t/>
            </a:r>
            <a:br>
              <a:rPr lang="en-US" sz="2000" i="1" dirty="0" smtClean="0">
                <a:solidFill>
                  <a:srgbClr val="FF0000"/>
                </a:solidFill>
                <a:effectLst>
                  <a:outerShdw blurRad="38100" dist="38100" dir="2700000" algn="tl">
                    <a:srgbClr val="000000">
                      <a:alpha val="43137"/>
                    </a:srgbClr>
                  </a:outerShdw>
                </a:effectLst>
                <a:latin typeface="Trebuchet MS" panose="020B0603020202020204" pitchFamily="34" charset="0"/>
              </a:rPr>
            </a:br>
            <a:r>
              <a:rPr lang="en-US" sz="2000" i="1" dirty="0" smtClean="0">
                <a:solidFill>
                  <a:srgbClr val="FF0000"/>
                </a:solidFill>
                <a:effectLst>
                  <a:outerShdw blurRad="38100" dist="38100" dir="2700000" algn="tl">
                    <a:srgbClr val="000000">
                      <a:alpha val="43137"/>
                    </a:srgbClr>
                  </a:outerShdw>
                </a:effectLst>
                <a:latin typeface="Trebuchet MS" panose="020B0603020202020204" pitchFamily="34" charset="0"/>
              </a:rPr>
              <a:t>Price </a:t>
            </a:r>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Reduced</a:t>
            </a:r>
            <a:endPar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5739976"/>
            <a:ext cx="7772400" cy="1883092"/>
          </a:xfrm>
        </p:spPr>
        <p:txBody>
          <a:bodyPr anchor="ctr">
            <a:noAutofit/>
          </a:bodyPr>
          <a:lstStyle/>
          <a:p>
            <a:r>
              <a:rPr lang="en-US" sz="1400" dirty="0">
                <a:solidFill>
                  <a:schemeClr val="bg1">
                    <a:lumMod val="50000"/>
                  </a:schemeClr>
                </a:solidFill>
                <a:latin typeface="Trebuchet MS" panose="020B0603020202020204" pitchFamily="34" charset="0"/>
              </a:rPr>
              <a:t>FABULOUS CONDO ON THE MARSH! Main floor has Open floor plan with hardwood floors, dining room, half bath, screened in porch and great kitchen. Granite countertops in the kitchen with stainless appliances and cherry cabinets. 3 bedrooms are upstairs. Huge master bedroom has double closets. Master bath has large tub, separate tiled Shower, dual vanity. 3 BR/2.5 BA. 2 CAR GARAGE...QUIET AND SERENE SETTING. ETIWAN POINTE is ideal for everyone! Walk down the sidewalks of the Charleston designed row houses and you'll notice how each one has its own character and charm. Have a seat on your back porch and take in views of creek and marsh views and wildlife from your bedroom window. Deer, egrets and more have been seen in the back yard. Etiwan Pointe has it all.</a:t>
            </a:r>
            <a:endParaRPr lang="en-US" sz="1400" dirty="0">
              <a:solidFill>
                <a:schemeClr val="bg1">
                  <a:lumMod val="50000"/>
                </a:schemeClr>
              </a:solidFill>
              <a:latin typeface="Trebuchet MS" panose="020B0603020202020204" pitchFamily="34" charset="0"/>
            </a:endParaRPr>
          </a:p>
        </p:txBody>
      </p:sp>
      <p:sp>
        <p:nvSpPr>
          <p:cNvPr id="13" name="Title 1"/>
          <p:cNvSpPr txBox="1">
            <a:spLocks/>
          </p:cNvSpPr>
          <p:nvPr/>
        </p:nvSpPr>
        <p:spPr>
          <a:xfrm>
            <a:off x="57150" y="16503"/>
            <a:ext cx="3882390" cy="218234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261 Etiwan Pointe Drive</a:t>
            </a:r>
          </a:p>
          <a:p>
            <a:endParaRPr lang="de-DE"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a:p>
            <a:r>
              <a:rPr lang="de-DE"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Etiwan </a:t>
            </a:r>
            <a:r>
              <a:rPr lang="de-DE"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Pointe</a:t>
            </a:r>
          </a:p>
          <a:p>
            <a:r>
              <a:rPr lang="de-DE"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Mount Pleasant</a:t>
            </a:r>
          </a:p>
          <a:p>
            <a:r>
              <a:rPr lang="de-DE"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 15023951</a:t>
            </a:r>
          </a:p>
          <a:p>
            <a:r>
              <a:rPr lang="de-DE"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$264,000</a:t>
            </a:r>
            <a:endPar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9567" y="9127473"/>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57200" y="9102497"/>
            <a:ext cx="6858000" cy="955903"/>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801" y="9074645"/>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 y="2251258"/>
            <a:ext cx="1524000" cy="1143000"/>
          </a:xfrm>
          <a:prstGeom prst="rect">
            <a:avLst/>
          </a:prstGeom>
          <a:ln>
            <a:no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5430" y="2251258"/>
            <a:ext cx="857250" cy="1143000"/>
          </a:xfrm>
          <a:prstGeom prst="rect">
            <a:avLst/>
          </a:prstGeom>
          <a:ln>
            <a:no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5540" y="2251258"/>
            <a:ext cx="1524000" cy="1143000"/>
          </a:xfrm>
          <a:prstGeom prst="rect">
            <a:avLst/>
          </a:prstGeom>
          <a:ln>
            <a:no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19350" y="4572000"/>
            <a:ext cx="1524000" cy="1143000"/>
          </a:xfrm>
          <a:prstGeom prst="rect">
            <a:avLst/>
          </a:prstGeom>
          <a:ln>
            <a:no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44000" y="2631542"/>
            <a:ext cx="685800" cy="914400"/>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4572000"/>
            <a:ext cx="1524000" cy="1143000"/>
          </a:xfrm>
          <a:prstGeom prst="rect">
            <a:avLst/>
          </a:prstGeom>
          <a:ln>
            <a:noFill/>
          </a:ln>
        </p:spPr>
      </p:pic>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7623068"/>
            <a:ext cx="1828800" cy="1368532"/>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81200" y="7623068"/>
            <a:ext cx="1828800" cy="1368531"/>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62400" y="7623068"/>
            <a:ext cx="1828800" cy="1368531"/>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3600" y="7623068"/>
            <a:ext cx="1828800" cy="1368531"/>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43050" y="4572000"/>
            <a:ext cx="857250" cy="1143000"/>
          </a:xfrm>
          <a:prstGeom prst="rect">
            <a:avLst/>
          </a:prstGeom>
          <a:ln>
            <a:noFill/>
          </a:ln>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171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Motivated Seller  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14</cp:revision>
  <dcterms:created xsi:type="dcterms:W3CDTF">2006-08-16T00:00:00Z</dcterms:created>
  <dcterms:modified xsi:type="dcterms:W3CDTF">2016-01-15T13:57:51Z</dcterms:modified>
</cp:coreProperties>
</file>