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11/13/2017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11/13/2017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11/13/2017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11/13/2017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11/13/2017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gif"/><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5079" y="8954779"/>
            <a:ext cx="7772400" cy="7330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Barbara Harper</a:t>
            </a: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843-224-5759</a:t>
            </a:r>
          </a:p>
          <a:p>
            <a:pPr lvl="0" algn="ctr" defTabSz="914400" eaLnBrk="0" fontAlgn="base" hangingPunct="0">
              <a:spcBef>
                <a:spcPct val="0"/>
              </a:spcBef>
              <a:spcAft>
                <a:spcPct val="0"/>
              </a:spcAft>
            </a:pPr>
            <a:r>
              <a:rPr lang="en-US" altLang="en-US" sz="1000" i="1" dirty="0" err="1">
                <a:solidFill>
                  <a:srgbClr val="000000"/>
                </a:solidFill>
                <a:latin typeface="Georgia" panose="02040502050405020303" pitchFamily="18" charset="0"/>
              </a:rPr>
              <a:t>Barbara.Harper@agentownedrealty</a:t>
            </a:r>
            <a:endParaRPr lang="en-US" altLang="en-US" sz="1000" i="1" dirty="0">
              <a:solidFill>
                <a:srgbClr val="000000"/>
              </a:solidFill>
              <a:latin typeface="Georgia" panose="02040502050405020303" pitchFamily="18" charset="0"/>
            </a:endParaRP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www.ISellCharleston.com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sp>
        <p:nvSpPr>
          <p:cNvPr id="5" name="Text Box 4"/>
          <p:cNvSpPr txBox="1">
            <a:spLocks noChangeArrowheads="1"/>
          </p:cNvSpPr>
          <p:nvPr/>
        </p:nvSpPr>
        <p:spPr bwMode="auto">
          <a:xfrm>
            <a:off x="5079" y="5436509"/>
            <a:ext cx="7772400" cy="319217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200" b="1" i="1" dirty="0">
                <a:solidFill>
                  <a:srgbClr val="000000"/>
                </a:solidFill>
                <a:latin typeface="Georgia" panose="02040502050405020303" pitchFamily="18" charset="0"/>
              </a:rPr>
              <a:t>IMMACULATE 5BR EXECUTIVE HOME overlooks Golf Course! </a:t>
            </a:r>
          </a:p>
          <a:p>
            <a:pPr lvl="0" algn="ctr" defTabSz="914400" eaLnBrk="0" fontAlgn="base" hangingPunct="0">
              <a:spcBef>
                <a:spcPct val="0"/>
              </a:spcBef>
              <a:spcAft>
                <a:spcPct val="0"/>
              </a:spcAft>
            </a:pPr>
            <a:endParaRPr lang="en-US" altLang="en-US" sz="1200" dirty="0">
              <a:solidFill>
                <a:srgbClr val="000000"/>
              </a:solidFill>
              <a:latin typeface="Georgia" panose="02040502050405020303" pitchFamily="18" charset="0"/>
            </a:endParaRPr>
          </a:p>
          <a:p>
            <a:pPr lvl="0" algn="ctr" defTabSz="914400" eaLnBrk="0" fontAlgn="base" hangingPunct="0">
              <a:spcBef>
                <a:spcPct val="0"/>
              </a:spcBef>
              <a:spcAft>
                <a:spcPct val="0"/>
              </a:spcAft>
            </a:pPr>
            <a:r>
              <a:rPr lang="en-US" altLang="en-US" sz="1200" dirty="0">
                <a:solidFill>
                  <a:srgbClr val="000000"/>
                </a:solidFill>
                <a:latin typeface="Georgia" panose="02040502050405020303" pitchFamily="18" charset="0"/>
              </a:rPr>
              <a:t>Open Floor Plan ~ High .36 acre lot ~ upscale Middleborough section of Shadowmoss, LOW HOA fee ~ SUPER UPGRADES: *WOOD FLOORS* in most of 1st story. GOURMET KITCHEN: GAS COOK-TOP, DOUBLE OVENS plus built-in Microwave, French Door Refrigerator, S/S Appliances, Granite Countertops, Pantry. DOWNSTAIRS MASTER SUITE: tray ceiling, walk-in closet, </a:t>
            </a:r>
            <a:r>
              <a:rPr lang="en-US" altLang="en-US" sz="1200" dirty="0" err="1">
                <a:solidFill>
                  <a:srgbClr val="000000"/>
                </a:solidFill>
                <a:latin typeface="Georgia" panose="02040502050405020303" pitchFamily="18" charset="0"/>
              </a:rPr>
              <a:t>sep</a:t>
            </a:r>
            <a:r>
              <a:rPr lang="en-US" altLang="en-US" sz="1200" dirty="0">
                <a:solidFill>
                  <a:srgbClr val="000000"/>
                </a:solidFill>
                <a:latin typeface="Georgia" panose="02040502050405020303" pitchFamily="18" charset="0"/>
              </a:rPr>
              <a:t> shower, garden tub, double vanity, </a:t>
            </a:r>
            <a:r>
              <a:rPr lang="en-US" altLang="en-US" sz="1200" dirty="0" err="1">
                <a:solidFill>
                  <a:srgbClr val="000000"/>
                </a:solidFill>
                <a:latin typeface="Georgia" panose="02040502050405020303" pitchFamily="18" charset="0"/>
              </a:rPr>
              <a:t>sep</a:t>
            </a:r>
            <a:r>
              <a:rPr lang="en-US" altLang="en-US" sz="1200" dirty="0">
                <a:solidFill>
                  <a:srgbClr val="000000"/>
                </a:solidFill>
                <a:latin typeface="Georgia" panose="02040502050405020303" pitchFamily="18" charset="0"/>
              </a:rPr>
              <a:t> water closet ~ Crown Molding ~ Separate Dining Room has tray ceiling &amp; handsome wainscot molding. French Doors lead to beautiful office ~Large Great Room w/Gas Log Fireplace is open to kitchen &amp; breakfast area ~ Hardwood stair treads ~ Smooth 9' Ceilings ~ Upstairs is a 2ND LARGE FAMILY ROOM/loft, 4 large bedrooms (could have 2nd Master), 2 full baths &amp; LOTS OF CLOSETS!!!</a:t>
            </a:r>
          </a:p>
          <a:p>
            <a:pPr lvl="0" algn="ctr" defTabSz="914400" eaLnBrk="0" fontAlgn="base" hangingPunct="0">
              <a:spcBef>
                <a:spcPct val="0"/>
              </a:spcBef>
              <a:spcAft>
                <a:spcPct val="0"/>
              </a:spcAft>
            </a:pPr>
            <a:endParaRPr lang="en-US" altLang="en-US" sz="1200" dirty="0">
              <a:solidFill>
                <a:srgbClr val="000000"/>
              </a:solidFill>
              <a:latin typeface="Georgia" panose="02040502050405020303" pitchFamily="18" charset="0"/>
            </a:endParaRPr>
          </a:p>
          <a:p>
            <a:pPr lvl="0" algn="ctr" defTabSz="914400" eaLnBrk="0" fontAlgn="base" hangingPunct="0">
              <a:spcBef>
                <a:spcPct val="0"/>
              </a:spcBef>
              <a:spcAft>
                <a:spcPct val="0"/>
              </a:spcAft>
            </a:pPr>
            <a:r>
              <a:rPr lang="en-US" altLang="en-US" sz="1200" dirty="0">
                <a:solidFill>
                  <a:srgbClr val="000000"/>
                </a:solidFill>
                <a:latin typeface="Georgia" panose="02040502050405020303" pitchFamily="18" charset="0"/>
              </a:rPr>
              <a:t>This house has so much storage upstairs and down!!! Grill on the DECK &amp; relax on the SCREENED PORCH while watching golfers pass by on their carts...Beautifully kept landscaping with irrigation system...Some other extras are: a security system, gutters, garage door openers on both doors, EXTRA LONG DRIVEWAY that can accommodate lots of cars!!! Country Club membership is an option for tennis, golf, pool and fitness center. Super neighborhood with sidewalks and so convenient to Grocery Stores, Costco, Super Walmart, Roper St Francis Hospital, Churches, and Restaurants!</a:t>
            </a:r>
            <a:endParaRPr kumimoji="0" lang="en-US" altLang="en-US" sz="12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63483" y="8970785"/>
            <a:ext cx="532790" cy="7010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89859" y="9114033"/>
            <a:ext cx="905325"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5080" y="9700260"/>
            <a:ext cx="7772399" cy="3581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The AgentOwned Realty Co. • 902 Savannah Hwy. • Charleston, SC  29407</a:t>
            </a:r>
          </a:p>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Real Estate • Mortgage • Insurance</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0" y="5590"/>
            <a:ext cx="7782559" cy="677108"/>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Agent/Broker Open House ~ Thursday 11/16 ~ 11-1</a:t>
            </a:r>
          </a:p>
          <a:p>
            <a:pPr algn="ctr"/>
            <a:r>
              <a:rPr lang="en-US" b="1" dirty="0">
                <a:ln w="0">
                  <a:noFill/>
                </a:ln>
                <a:solidFill>
                  <a:srgbClr val="C00000"/>
                </a:solidFill>
                <a:latin typeface="Georgia" panose="02040502050405020303" pitchFamily="18" charset="0"/>
              </a:rPr>
              <a:t>Light Lunch Served</a:t>
            </a:r>
          </a:p>
        </p:txBody>
      </p:sp>
      <p:sp>
        <p:nvSpPr>
          <p:cNvPr id="19" name="Rectangle 18"/>
          <p:cNvSpPr/>
          <p:nvPr/>
        </p:nvSpPr>
        <p:spPr>
          <a:xfrm>
            <a:off x="5079" y="4511724"/>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261 Shadowmoss Parkway</a:t>
            </a:r>
          </a:p>
          <a:p>
            <a:pPr algn="ctr"/>
            <a:r>
              <a:rPr lang="en-US" dirty="0">
                <a:ln w="0">
                  <a:noFill/>
                </a:ln>
                <a:solidFill>
                  <a:srgbClr val="C00000"/>
                </a:solidFill>
                <a:latin typeface="Georgia" panose="02040502050405020303" pitchFamily="18" charset="0"/>
              </a:rPr>
              <a:t>Shadowmoss | Charleston, SC 29414 | MLS# 17028227 | $494,000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7941" y="3258205"/>
            <a:ext cx="1787462" cy="100584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7" name="Picture 9"/>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994186" y="3258206"/>
            <a:ext cx="134112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9"/>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514089" y="3258205"/>
            <a:ext cx="75438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1" name="Picture 9"/>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4447252" y="3258205"/>
            <a:ext cx="1341121"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9"/>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5967155" y="3258206"/>
            <a:ext cx="1787463" cy="1005840"/>
          </a:xfrm>
          <a:prstGeom prst="rect">
            <a:avLst/>
          </a:prstGeom>
          <a:ln>
            <a:noFill/>
          </a:ln>
          <a:effectLst/>
          <a:extLst>
            <a:ext uri="{909E8E84-426E-40DD-AFC4-6F175D3DCCD1}">
              <a14:hiddenFill xmlns:a14="http://schemas.microsoft.com/office/drawing/2010/main">
                <a:solidFill>
                  <a:srgbClr val="FFFFFF"/>
                </a:solidFill>
              </a14:hiddenFill>
            </a:ext>
          </a:extLst>
        </p:spPr>
      </p:pic>
      <p:grpSp>
        <p:nvGrpSpPr>
          <p:cNvPr id="14" name="Group 13"/>
          <p:cNvGrpSpPr/>
          <p:nvPr/>
        </p:nvGrpSpPr>
        <p:grpSpPr>
          <a:xfrm>
            <a:off x="119381" y="930376"/>
            <a:ext cx="7543797" cy="2080151"/>
            <a:chOff x="121923" y="822962"/>
            <a:chExt cx="7543797" cy="2080151"/>
          </a:xfrm>
        </p:grpSpPr>
        <p:pic>
          <p:nvPicPr>
            <p:cNvPr id="26" name="Picture 10"/>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121923" y="822962"/>
              <a:ext cx="3657600" cy="208015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10"/>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4008120" y="822962"/>
              <a:ext cx="3657600" cy="2080151"/>
            </a:xfrm>
            <a:prstGeom prst="rect">
              <a:avLst/>
            </a:prstGeom>
            <a:ln>
              <a:noFill/>
            </a:ln>
            <a:effectLst/>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170</TotalTime>
  <Words>321</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31</cp:revision>
  <dcterms:created xsi:type="dcterms:W3CDTF">2016-10-21T14:02:21Z</dcterms:created>
  <dcterms:modified xsi:type="dcterms:W3CDTF">2017-11-13T19:38:42Z</dcterms:modified>
</cp:coreProperties>
</file>