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76" y="14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88" y="0"/>
            <a:ext cx="7305023" cy="4883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5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house exudes peace and serenity! </a:t>
            </a:r>
          </a:p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Located on a quiet cul-de-sac with magnificent lake view. What a setting! The den has a wood-burning fireplace and the kitchen opens to a hexagon shaped breakfast room with many windows which provide natural light. There's a three car garage! The large screened porch overlooking a shaded backyard and the water views provide the perfect setting for entertaining or just relaxing. Upstairs are four bedrooms; three bedrooms for family and guests and a huge master suite with flex space that could be used for adjoining office, den, work-out area or whatever you want! Check out this home while it is available.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8502" y="-1061139"/>
            <a:ext cx="731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Price Reduced </a:t>
            </a:r>
          </a:p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in the Old Village!</a:t>
            </a:r>
            <a:endParaRPr lang="en-US" sz="1800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2621 John Boone Court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Brickyard Plantation ~ Mount Pleasant ~ MLS# 18001106 ~ $615,000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-19050" y="0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-7465" y="347598"/>
            <a:ext cx="1342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Huge Price</a:t>
            </a: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Reduction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39" y="4961064"/>
            <a:ext cx="1363628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782" y="7933401"/>
            <a:ext cx="1363579" cy="911585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599" y="5950637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923" y="6942652"/>
            <a:ext cx="1365297" cy="910198"/>
          </a:xfrm>
          <a:prstGeom prst="rect">
            <a:avLst/>
          </a:prstGeom>
          <a:ln>
            <a:noFill/>
          </a:ln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74585DE7-778F-4C36-83DC-FA07C0B9A773}"/>
              </a:ext>
            </a:extLst>
          </p:cNvPr>
          <p:cNvSpPr txBox="1"/>
          <p:nvPr/>
        </p:nvSpPr>
        <p:spPr>
          <a:xfrm>
            <a:off x="3405155" y="0"/>
            <a:ext cx="39100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>
                <a:solidFill>
                  <a:schemeClr val="tx2"/>
                </a:solidFill>
                <a:latin typeface="Trebuchet MS" panose="020B0603020202020204" pitchFamily="34" charset="0"/>
              </a:rPr>
              <a:t>Now offered at $615,000</a:t>
            </a:r>
          </a:p>
          <a:p>
            <a:pPr algn="r"/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Great family home, beautiful pond lot!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374</TotalTime>
  <Words>195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2621 John Boone Court Brickyard Plantation ~ Mount Pleasant ~ MLS# 18001106 ~ $615,000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70</cp:revision>
  <dcterms:created xsi:type="dcterms:W3CDTF">2006-08-16T00:00:00Z</dcterms:created>
  <dcterms:modified xsi:type="dcterms:W3CDTF">2018-04-13T16:16:08Z</dcterms:modified>
</cp:coreProperties>
</file>