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92" y="6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7/22/2015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7/22/2015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5794"/>
          <a:stretch/>
        </p:blipFill>
        <p:spPr>
          <a:xfrm>
            <a:off x="0" y="304800"/>
            <a:ext cx="7315198" cy="4572000"/>
          </a:xfrm>
          <a:prstGeom prst="rect">
            <a:avLst/>
          </a:prstGeom>
          <a:ln>
            <a:noFill/>
          </a:ln>
          <a:effectLst>
            <a:softEdge rad="112500"/>
          </a:effectLst>
        </p:spPr>
      </p:pic>
      <p:sp>
        <p:nvSpPr>
          <p:cNvPr id="2" name="Title 1"/>
          <p:cNvSpPr>
            <a:spLocks noGrp="1"/>
          </p:cNvSpPr>
          <p:nvPr>
            <p:ph type="ctrTitle"/>
          </p:nvPr>
        </p:nvSpPr>
        <p:spPr>
          <a:xfrm>
            <a:off x="-2" y="3899372"/>
            <a:ext cx="7315200" cy="977428"/>
          </a:xfrm>
          <a:noFill/>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2624 Crooked Stick </a:t>
            </a:r>
            <a:r>
              <a:rPr lang="en-US" sz="24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Lane</a:t>
            </a:r>
            <a:br>
              <a:rPr lang="en-US" sz="24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br>
            <a:r>
              <a:rPr lang="en-US" sz="1800" cap="none" dirty="0" err="1"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Rivertowne</a:t>
            </a:r>
            <a:r>
              <a:rPr lang="en-US" sz="18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 </a:t>
            </a:r>
            <a:r>
              <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 Mount Pleasant ~ MLS# 15017247 ~ $195,000</a:t>
            </a:r>
          </a:p>
        </p:txBody>
      </p:sp>
      <p:sp>
        <p:nvSpPr>
          <p:cNvPr id="3" name="Subtitle 2"/>
          <p:cNvSpPr>
            <a:spLocks noGrp="1"/>
          </p:cNvSpPr>
          <p:nvPr>
            <p:ph type="subTitle" idx="1"/>
          </p:nvPr>
        </p:nvSpPr>
        <p:spPr>
          <a:xfrm>
            <a:off x="1829832" y="4661112"/>
            <a:ext cx="3657600" cy="2934544"/>
          </a:xfrm>
        </p:spPr>
        <p:txBody>
          <a:bodyPr anchor="ctr">
            <a:noAutofit/>
          </a:bodyPr>
          <a:lstStyle/>
          <a:p>
            <a:r>
              <a:rPr lang="en-US" sz="1600" dirty="0">
                <a:effectLst>
                  <a:outerShdw blurRad="38100" dist="38100" dir="2700000" algn="tl">
                    <a:srgbClr val="000000">
                      <a:alpha val="43137"/>
                    </a:srgbClr>
                  </a:outerShdw>
                </a:effectLst>
                <a:latin typeface="Trebuchet MS" panose="020B0603020202020204" pitchFamily="34" charset="0"/>
              </a:rPr>
              <a:t>Fabulous Golf Course Lot with magnificent Views of a Large Pond, Golf Course Fairway and Marsh. Super Great evening Sunsets. Located with in walking distance to Club House, Swimming Pool, Tennis Courts and 18 Hole Arnold Palmer Signature Golf Course. A great place to build your dream Home.</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06000" y="3897425"/>
            <a:ext cx="1742440" cy="1306830"/>
          </a:xfrm>
          <a:prstGeom prst="rect">
            <a:avLst/>
          </a:prstGeom>
        </p:spPr>
      </p:pic>
      <p:sp>
        <p:nvSpPr>
          <p:cNvPr id="17" name="Rectangle 16"/>
          <p:cNvSpPr/>
          <p:nvPr/>
        </p:nvSpPr>
        <p:spPr>
          <a:xfrm>
            <a:off x="2089785" y="8859411"/>
            <a:ext cx="3137694" cy="1077218"/>
          </a:xfrm>
          <a:prstGeom prst="rect">
            <a:avLst/>
          </a:prstGeom>
        </p:spPr>
        <p:txBody>
          <a:bodyPr wrap="square">
            <a:spAutoFit/>
          </a:bodyPr>
          <a:lstStyle/>
          <a:p>
            <a:pPr algn="ctr"/>
            <a:r>
              <a:rPr lang="en-US" dirty="0" smtClean="0">
                <a:latin typeface="Trebuchet MS" panose="020B0603020202020204" pitchFamily="34" charset="0"/>
              </a:rPr>
              <a:t>Bob Crawford</a:t>
            </a:r>
          </a:p>
          <a:p>
            <a:pPr algn="ctr"/>
            <a:r>
              <a:rPr lang="pt-BR" sz="1100" dirty="0" smtClean="0">
                <a:latin typeface="Trebuchet MS" panose="020B0603020202020204" pitchFamily="34" charset="0"/>
              </a:rPr>
              <a:t>ABR</a:t>
            </a:r>
            <a:r>
              <a:rPr lang="pt-BR" sz="1100" dirty="0">
                <a:latin typeface="Trebuchet MS" panose="020B0603020202020204" pitchFamily="34" charset="0"/>
              </a:rPr>
              <a:t>, EPRO, SRES, REALTOR</a:t>
            </a:r>
          </a:p>
          <a:p>
            <a:pPr algn="ctr"/>
            <a:r>
              <a:rPr lang="pt-BR" sz="1100" dirty="0">
                <a:latin typeface="Trebuchet MS" panose="020B0603020202020204" pitchFamily="34" charset="0"/>
              </a:rPr>
              <a:t>Mobile - (843) 860-8008</a:t>
            </a:r>
          </a:p>
          <a:p>
            <a:pPr algn="ctr"/>
            <a:r>
              <a:rPr lang="pt-BR" sz="1100" dirty="0">
                <a:latin typeface="Trebuchet MS" panose="020B0603020202020204" pitchFamily="34" charset="0"/>
              </a:rPr>
              <a:t>bcrawford@carolinaone.com</a:t>
            </a:r>
          </a:p>
          <a:p>
            <a:pPr algn="ctr"/>
            <a:r>
              <a:rPr lang="pt-BR" sz="1100" dirty="0">
                <a:latin typeface="Trebuchet MS" panose="020B0603020202020204" pitchFamily="34" charset="0"/>
              </a:rPr>
              <a:t>www.CharlestonGolfProperties.com</a:t>
            </a:r>
            <a:endParaRPr lang="en-US" sz="1100" dirty="0">
              <a:latin typeface="Trebuchet MS" panose="020B0603020202020204" pitchFamily="34" charset="0"/>
            </a:endParaRPr>
          </a:p>
        </p:txBody>
      </p:sp>
      <p:grpSp>
        <p:nvGrpSpPr>
          <p:cNvPr id="23" name="Group 22"/>
          <p:cNvGrpSpPr/>
          <p:nvPr/>
        </p:nvGrpSpPr>
        <p:grpSpPr>
          <a:xfrm>
            <a:off x="140882" y="8965406"/>
            <a:ext cx="1139811" cy="865227"/>
            <a:chOff x="161012" y="8996026"/>
            <a:chExt cx="1139811" cy="865227"/>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2713 Highway 17 North</a:t>
              </a:r>
            </a:p>
            <a:p>
              <a:pPr algn="ctr"/>
              <a:r>
                <a:rPr lang="en-US" sz="600" dirty="0">
                  <a:latin typeface="Trebuchet MS" panose="020B0603020202020204" pitchFamily="34" charset="0"/>
                </a:rPr>
                <a:t>Mt. Pleasant, SC 29466</a:t>
              </a:r>
            </a:p>
          </p:txBody>
        </p:sp>
      </p:grpSp>
      <p:sp>
        <p:nvSpPr>
          <p:cNvPr id="21" name="Rectangle 20"/>
          <p:cNvSpPr/>
          <p:nvPr/>
        </p:nvSpPr>
        <p:spPr>
          <a:xfrm>
            <a:off x="1033" y="0"/>
            <a:ext cx="7315199" cy="369332"/>
          </a:xfrm>
          <a:prstGeom prst="rect">
            <a:avLst/>
          </a:prstGeom>
          <a:gradFill>
            <a:gsLst>
              <a:gs pos="0">
                <a:srgbClr val="002060"/>
              </a:gs>
              <a:gs pos="100000">
                <a:schemeClr val="accent1">
                  <a:shade val="100000"/>
                  <a:satMod val="115000"/>
                  <a:alpha val="0"/>
                </a:schemeClr>
              </a:gs>
            </a:gsLst>
            <a:lin ang="5400000" scaled="0"/>
          </a:gradFill>
        </p:spPr>
        <p:txBody>
          <a:bodyPr wrap="square">
            <a:spAutoFit/>
          </a:bodyPr>
          <a:lstStyle/>
          <a:p>
            <a:pPr algn="ctr"/>
            <a:r>
              <a:rPr lang="en-US" sz="1800" b="1" dirty="0" smtClean="0">
                <a:effectLst>
                  <a:outerShdw blurRad="38100" dist="38100" dir="2700000" algn="tl">
                    <a:srgbClr val="000000">
                      <a:alpha val="43137"/>
                    </a:srgbClr>
                  </a:outerShdw>
                </a:effectLst>
                <a:latin typeface="Trajan Pro" pitchFamily="18" charset="0"/>
              </a:rPr>
              <a:t>Fabulous </a:t>
            </a:r>
            <a:r>
              <a:rPr lang="en-US" sz="1800" b="1" dirty="0">
                <a:effectLst>
                  <a:outerShdw blurRad="38100" dist="38100" dir="2700000" algn="tl">
                    <a:srgbClr val="000000">
                      <a:alpha val="43137"/>
                    </a:srgbClr>
                  </a:outerShdw>
                </a:effectLst>
                <a:latin typeface="Trajan Pro" pitchFamily="18" charset="0"/>
              </a:rPr>
              <a:t>Golf Course Lot with Magnificent Views!</a:t>
            </a: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218839" y="8909980"/>
            <a:ext cx="768335" cy="104772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10427" y="6275397"/>
            <a:ext cx="1604772" cy="1064661"/>
          </a:xfrm>
          <a:prstGeom prst="rect">
            <a:avLst/>
          </a:prstGeom>
          <a:ln>
            <a:noFill/>
          </a:ln>
          <a:effectLst>
            <a:softEdge rad="112500"/>
          </a:effectLst>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10427" y="4952545"/>
            <a:ext cx="1604772" cy="1064661"/>
          </a:xfrm>
          <a:prstGeom prst="rect">
            <a:avLst/>
          </a:prstGeom>
          <a:ln>
            <a:noFill/>
          </a:ln>
          <a:effectLst>
            <a:softEdge rad="112500"/>
          </a:effectLst>
        </p:spPr>
      </p:pic>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4952545"/>
            <a:ext cx="1604772" cy="1064661"/>
          </a:xfrm>
          <a:prstGeom prst="rect">
            <a:avLst/>
          </a:prstGeom>
          <a:ln>
            <a:noFill/>
          </a:ln>
          <a:effectLst>
            <a:softEdge rad="112500"/>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6275397"/>
            <a:ext cx="1604772" cy="1064661"/>
          </a:xfrm>
          <a:prstGeom prst="rect">
            <a:avLst/>
          </a:prstGeom>
          <a:ln>
            <a:noFill/>
          </a:ln>
          <a:effectLst>
            <a:softEdge rad="112500"/>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 y="7598249"/>
            <a:ext cx="1604773" cy="1064662"/>
          </a:xfrm>
          <a:prstGeom prst="rect">
            <a:avLst/>
          </a:prstGeom>
          <a:ln>
            <a:noFill/>
          </a:ln>
          <a:effectLst>
            <a:softEdge rad="112500"/>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0426" y="7598249"/>
            <a:ext cx="1604772" cy="1064661"/>
          </a:xfrm>
          <a:prstGeom prst="rect">
            <a:avLst/>
          </a:prstGeom>
          <a:ln>
            <a:noFill/>
          </a:ln>
          <a:effectLst>
            <a:softEdge rad="112500"/>
          </a:effectLst>
        </p:spPr>
      </p:pic>
      <p:pic>
        <p:nvPicPr>
          <p:cNvPr id="30" name="Picture 2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903476" y="7598249"/>
            <a:ext cx="1604772" cy="1064661"/>
          </a:xfrm>
          <a:prstGeom prst="rect">
            <a:avLst/>
          </a:prstGeom>
          <a:ln>
            <a:noFill/>
          </a:ln>
          <a:effectLst>
            <a:softEdge rad="112500"/>
          </a:effectLst>
        </p:spPr>
      </p:pic>
      <p:pic>
        <p:nvPicPr>
          <p:cNvPr id="31" name="Picture 3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806951" y="7598249"/>
            <a:ext cx="1604772" cy="1064661"/>
          </a:xfrm>
          <a:prstGeom prst="rect">
            <a:avLst/>
          </a:prstGeom>
          <a:ln>
            <a:noFill/>
          </a:ln>
          <a:effectLst>
            <a:softEdge rad="112500"/>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119</TotalTime>
  <Words>98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2624 Crooked Stick Lane Rivertowne ~ Mount Pleasant ~ MLS# 15017247 ~ $195,000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21</cp:revision>
  <dcterms:created xsi:type="dcterms:W3CDTF">2006-08-16T00:00:00Z</dcterms:created>
  <dcterms:modified xsi:type="dcterms:W3CDTF">2015-07-22T17:37:32Z</dcterms:modified>
</cp:coreProperties>
</file>