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Lst>
  <p:sldSz cx="7315200" cy="10058400"/>
  <p:notesSz cx="6858000" cy="9144000"/>
  <p:defaultTextStyle>
    <a:defPPr>
      <a:defRPr lang="en-US"/>
    </a:defPPr>
    <a:lvl1pPr marL="0" algn="l" defTabSz="992764" rtl="0" eaLnBrk="1" latinLnBrk="0" hangingPunct="1">
      <a:defRPr sz="2000" kern="1200">
        <a:solidFill>
          <a:schemeClr val="tx1"/>
        </a:solidFill>
        <a:latin typeface="+mn-lt"/>
        <a:ea typeface="+mn-ea"/>
        <a:cs typeface="+mn-cs"/>
      </a:defRPr>
    </a:lvl1pPr>
    <a:lvl2pPr marL="496382" algn="l" defTabSz="992764" rtl="0" eaLnBrk="1" latinLnBrk="0" hangingPunct="1">
      <a:defRPr sz="2000" kern="1200">
        <a:solidFill>
          <a:schemeClr val="tx1"/>
        </a:solidFill>
        <a:latin typeface="+mn-lt"/>
        <a:ea typeface="+mn-ea"/>
        <a:cs typeface="+mn-cs"/>
      </a:defRPr>
    </a:lvl2pPr>
    <a:lvl3pPr marL="992764" algn="l" defTabSz="992764" rtl="0" eaLnBrk="1" latinLnBrk="0" hangingPunct="1">
      <a:defRPr sz="2000" kern="1200">
        <a:solidFill>
          <a:schemeClr val="tx1"/>
        </a:solidFill>
        <a:latin typeface="+mn-lt"/>
        <a:ea typeface="+mn-ea"/>
        <a:cs typeface="+mn-cs"/>
      </a:defRPr>
    </a:lvl3pPr>
    <a:lvl4pPr marL="1489146" algn="l" defTabSz="992764" rtl="0" eaLnBrk="1" latinLnBrk="0" hangingPunct="1">
      <a:defRPr sz="2000" kern="1200">
        <a:solidFill>
          <a:schemeClr val="tx1"/>
        </a:solidFill>
        <a:latin typeface="+mn-lt"/>
        <a:ea typeface="+mn-ea"/>
        <a:cs typeface="+mn-cs"/>
      </a:defRPr>
    </a:lvl4pPr>
    <a:lvl5pPr marL="1985528" algn="l" defTabSz="992764" rtl="0" eaLnBrk="1" latinLnBrk="0" hangingPunct="1">
      <a:defRPr sz="2000" kern="1200">
        <a:solidFill>
          <a:schemeClr val="tx1"/>
        </a:solidFill>
        <a:latin typeface="+mn-lt"/>
        <a:ea typeface="+mn-ea"/>
        <a:cs typeface="+mn-cs"/>
      </a:defRPr>
    </a:lvl5pPr>
    <a:lvl6pPr marL="2481910" algn="l" defTabSz="992764" rtl="0" eaLnBrk="1" latinLnBrk="0" hangingPunct="1">
      <a:defRPr sz="2000" kern="1200">
        <a:solidFill>
          <a:schemeClr val="tx1"/>
        </a:solidFill>
        <a:latin typeface="+mn-lt"/>
        <a:ea typeface="+mn-ea"/>
        <a:cs typeface="+mn-cs"/>
      </a:defRPr>
    </a:lvl6pPr>
    <a:lvl7pPr marL="2978292" algn="l" defTabSz="992764" rtl="0" eaLnBrk="1" latinLnBrk="0" hangingPunct="1">
      <a:defRPr sz="2000" kern="1200">
        <a:solidFill>
          <a:schemeClr val="tx1"/>
        </a:solidFill>
        <a:latin typeface="+mn-lt"/>
        <a:ea typeface="+mn-ea"/>
        <a:cs typeface="+mn-cs"/>
      </a:defRPr>
    </a:lvl7pPr>
    <a:lvl8pPr marL="3474674" algn="l" defTabSz="992764" rtl="0" eaLnBrk="1" latinLnBrk="0" hangingPunct="1">
      <a:defRPr sz="2000" kern="1200">
        <a:solidFill>
          <a:schemeClr val="tx1"/>
        </a:solidFill>
        <a:latin typeface="+mn-lt"/>
        <a:ea typeface="+mn-ea"/>
        <a:cs typeface="+mn-cs"/>
      </a:defRPr>
    </a:lvl8pPr>
    <a:lvl9pPr marL="3971056" algn="l" defTabSz="99276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304">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8" d="100"/>
          <a:sy n="48" d="100"/>
        </p:scale>
        <p:origin x="2292" y="60"/>
      </p:cViewPr>
      <p:guideLst>
        <p:guide orient="horz" pos="3168"/>
        <p:guide pos="2304"/>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337624" y="2011680"/>
            <a:ext cx="6583680" cy="2682240"/>
          </a:xfrm>
        </p:spPr>
        <p:txBody>
          <a:bodyPr vert="horz" lIns="45720" tIns="0" rIns="45720" bIns="0" anchor="b">
            <a:normAutofit/>
            <a:scene3d>
              <a:camera prst="orthographicFront"/>
              <a:lightRig rig="soft" dir="t">
                <a:rot lat="0" lon="0" rev="17220000"/>
              </a:lightRig>
            </a:scene3d>
            <a:sp3d prstMaterial="softEdge">
              <a:bevelT w="38100" h="38100"/>
            </a:sp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kumimoji="0" lang="en-US" smtClean="0"/>
              <a:t>Click to edit Master 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9/1/2015</a:t>
            </a:fld>
            <a:endParaRPr lang="en-US"/>
          </a:p>
        </p:txBody>
      </p:sp>
      <p:sp>
        <p:nvSpPr>
          <p:cNvPr id="17" name="Footer Placeholder 16"/>
          <p:cNvSpPr>
            <a:spLocks noGrp="1"/>
          </p:cNvSpPr>
          <p:nvPr>
            <p:ph type="ftr" sz="quarter" idx="11"/>
          </p:nvPr>
        </p:nvSpPr>
        <p:spPr/>
        <p:txBody>
          <a:bodyPr/>
          <a:lstStyle/>
          <a:p>
            <a:endParaRPr lang="en-US"/>
          </a:p>
        </p:txBody>
      </p:sp>
      <p:sp>
        <p:nvSpPr>
          <p:cNvPr id="29" name="Slide Number Placeholder 28"/>
          <p:cNvSpPr>
            <a:spLocks noGrp="1"/>
          </p:cNvSpPr>
          <p:nvPr>
            <p:ph type="sldNum" sz="quarter" idx="12"/>
          </p:nvPr>
        </p:nvSpPr>
        <p:spPr/>
        <p:txBody>
          <a:bodyPr/>
          <a:lstStyle/>
          <a:p>
            <a:fld id="{B6F15528-21DE-4FAA-801E-634DDDAF4B2B}" type="slidenum">
              <a:rPr lang="en-US" smtClean="0"/>
              <a:pPr/>
              <a:t>‹#›</a:t>
            </a:fld>
            <a:endParaRPr lang="en-US"/>
          </a:p>
        </p:txBody>
      </p:sp>
      <p:sp>
        <p:nvSpPr>
          <p:cNvPr id="9" name="Subtitle 8"/>
          <p:cNvSpPr>
            <a:spLocks noGrp="1"/>
          </p:cNvSpPr>
          <p:nvPr>
            <p:ph type="subTitle" idx="1"/>
          </p:nvPr>
        </p:nvSpPr>
        <p:spPr>
          <a:xfrm>
            <a:off x="1097280" y="4886490"/>
            <a:ext cx="5120640" cy="257048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303520" y="402803"/>
            <a:ext cx="1645920" cy="8582237"/>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365760" y="402803"/>
            <a:ext cx="4815840" cy="8582237"/>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3">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80160" y="894080"/>
            <a:ext cx="5669280" cy="2682240"/>
          </a:xfrm>
        </p:spPr>
        <p:txBody>
          <a:bodyPr vert="horz"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280160" y="3678086"/>
            <a:ext cx="5669280" cy="2214244"/>
          </a:xfrm>
        </p:spPr>
        <p:txBody>
          <a:bodyPr anchor="t"/>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9/1/2015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6339840" y="9411124"/>
            <a:ext cx="609600" cy="535517"/>
          </a:xfrm>
        </p:spPr>
        <p:txBody>
          <a:bodyPr/>
          <a:lstStyle/>
          <a:p>
            <a:fld id="{B6F15528-21DE-4FAA-801E-634DDDAF4B2B}" type="slidenum">
              <a:rPr lang="en-US" smtClean="0"/>
              <a:pPr/>
              <a:t>‹#›</a:t>
            </a:fld>
            <a:endParaRPr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3657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3718560" y="2346961"/>
            <a:ext cx="3230880" cy="6638079"/>
          </a:xfrm>
        </p:spPr>
        <p:txBody>
          <a:bodyPr/>
          <a:lstStyle>
            <a:lvl1pPr>
              <a:defRPr sz="26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65760" y="400473"/>
            <a:ext cx="6583680" cy="1676400"/>
          </a:xfrm>
        </p:spPr>
        <p:txBody>
          <a:bodyPr anchor="ctr"/>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365760" y="2251498"/>
            <a:ext cx="323215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3716020" y="2251498"/>
            <a:ext cx="3233420" cy="1101301"/>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365760" y="3464561"/>
            <a:ext cx="323215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3716020" y="3464561"/>
            <a:ext cx="3233420" cy="5520479"/>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1D8BD707-D9CF-40AE-B4C6-C98DA3205C09}" type="datetimeFigureOut">
              <a:rPr lang="en-US" smtClean="0"/>
              <a:pPr/>
              <a:t>9/1/2015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9/1/2015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9/1/2015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65761" y="400473"/>
            <a:ext cx="2406650" cy="1704340"/>
          </a:xfrm>
        </p:spPr>
        <p:txBody>
          <a:bodyPr vert="horz" anchor="b">
            <a:normAutofit/>
            <a:sp3d prstMaterial="softEdge"/>
          </a:bodyPr>
          <a:lstStyle>
            <a:lvl1pPr algn="l">
              <a:buNone/>
              <a:defRPr sz="2200" b="0">
                <a:ln w="6350">
                  <a:noFill/>
                </a:ln>
                <a:solidFill>
                  <a:schemeClr val="accent1">
                    <a:tint val="73000"/>
                    <a:satMod val="180000"/>
                  </a:schemeClr>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65761" y="2235201"/>
            <a:ext cx="2406650" cy="6749839"/>
          </a:xfrm>
        </p:spPr>
        <p:txBody>
          <a:bodyPr/>
          <a:lstStyle>
            <a:lvl1pPr marL="0" indent="0">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2860040" y="400474"/>
            <a:ext cx="4089400" cy="8584566"/>
          </a:xfrm>
        </p:spPr>
        <p:txBody>
          <a:bodyPr/>
          <a:lstStyle>
            <a:lvl1pPr>
              <a:defRPr sz="2600"/>
            </a:lvl1pPr>
            <a:lvl2pPr>
              <a:defRPr sz="2400"/>
            </a:lvl2pPr>
            <a:lvl3pPr>
              <a:defRPr sz="2200"/>
            </a:lvl3pPr>
            <a:lvl4pPr>
              <a:defRPr sz="20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63040" y="894080"/>
            <a:ext cx="4389120" cy="766022"/>
          </a:xfrm>
        </p:spPr>
        <p:txBody>
          <a:bodyPr lIns="45720" rIns="45720" bIns="0" anchor="b">
            <a:sp3d prstMaterial="softEdge"/>
          </a:bodyPr>
          <a:lstStyle>
            <a:lvl1pPr algn="ctr">
              <a:buNone/>
              <a:defRPr sz="2000" b="1"/>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1463040" y="2686897"/>
            <a:ext cx="4389120" cy="581152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chor="t"/>
          <a:lstStyle>
            <a:lvl1pPr indent="0">
              <a:buNone/>
              <a:defRPr sz="3200"/>
            </a:lvl1pPr>
          </a:lstStyle>
          <a:p>
            <a:pPr marL="0" algn="l" rtl="0" eaLnBrk="1" latinLnBrk="0" hangingPunct="1"/>
            <a:r>
              <a:rPr kumimoji="0" lang="en-US" smtClean="0">
                <a:solidFill>
                  <a:schemeClr val="lt1"/>
                </a:solidFill>
                <a:latin typeface="+mn-lt"/>
                <a:ea typeface="+mn-ea"/>
                <a:cs typeface="+mn-cs"/>
              </a:rPr>
              <a:t>Click icon to add picture</a:t>
            </a:r>
            <a:endParaRPr kumimoji="0" lang="en-US" dirty="0">
              <a:solidFill>
                <a:schemeClr val="lt1"/>
              </a:solidFill>
              <a:latin typeface="+mn-lt"/>
              <a:ea typeface="+mn-ea"/>
              <a:cs typeface="+mn-cs"/>
            </a:endParaRPr>
          </a:p>
        </p:txBody>
      </p:sp>
      <p:sp>
        <p:nvSpPr>
          <p:cNvPr id="4" name="Text Placeholder 3"/>
          <p:cNvSpPr>
            <a:spLocks noGrp="1"/>
          </p:cNvSpPr>
          <p:nvPr>
            <p:ph type="body" sz="half" idx="2"/>
          </p:nvPr>
        </p:nvSpPr>
        <p:spPr>
          <a:xfrm>
            <a:off x="1463040" y="1711287"/>
            <a:ext cx="4389120" cy="777850"/>
          </a:xfrm>
        </p:spPr>
        <p:txBody>
          <a:bodyPr lIns="45720" tIns="45720" rIns="45720" anchor="t"/>
          <a:lstStyle>
            <a:lvl1pPr marL="0" indent="0" algn="ctr">
              <a:buNone/>
              <a:defRPr sz="14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9/1/2015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365760" y="402802"/>
            <a:ext cx="6583680" cy="1676400"/>
          </a:xfrm>
          <a:prstGeom prst="rect">
            <a:avLst/>
          </a:prstGeom>
        </p:spPr>
        <p:txBody>
          <a:bodyPr vert="horz" anchor="ctr">
            <a:normAutofit/>
            <a:scene3d>
              <a:camera prst="orthographicFront"/>
              <a:lightRig rig="soft" dir="t">
                <a:rot lat="0" lon="0" rev="16800000"/>
              </a:lightRig>
            </a:scene3d>
            <a:sp3d prstMaterial="softEdge">
              <a:bevelT w="38100" h="38100"/>
            </a:sp3d>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65760" y="2346960"/>
            <a:ext cx="6583680" cy="6906768"/>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365760" y="9411124"/>
            <a:ext cx="1706880" cy="535517"/>
          </a:xfrm>
          <a:prstGeom prst="rect">
            <a:avLst/>
          </a:prstGeom>
        </p:spPr>
        <p:txBody>
          <a:bodyPr vert="horz" anchor="b"/>
          <a:lstStyle>
            <a:lvl1pPr algn="l" eaLnBrk="1" latinLnBrk="0" hangingPunct="1">
              <a:defRPr kumimoji="0" sz="1200">
                <a:solidFill>
                  <a:schemeClr val="tx1">
                    <a:shade val="50000"/>
                  </a:schemeClr>
                </a:solidFill>
              </a:defRPr>
            </a:lvl1pPr>
          </a:lstStyle>
          <a:p>
            <a:fld id="{1D8BD707-D9CF-40AE-B4C6-C98DA3205C09}" type="datetimeFigureOut">
              <a:rPr lang="en-US" smtClean="0"/>
              <a:pPr/>
              <a:t>9/1/2015</a:t>
            </a:fld>
            <a:endParaRPr lang="en-US"/>
          </a:p>
        </p:txBody>
      </p:sp>
      <p:sp>
        <p:nvSpPr>
          <p:cNvPr id="3" name="Footer Placeholder 2"/>
          <p:cNvSpPr>
            <a:spLocks noGrp="1"/>
          </p:cNvSpPr>
          <p:nvPr>
            <p:ph type="ftr" sz="quarter" idx="3"/>
          </p:nvPr>
        </p:nvSpPr>
        <p:spPr>
          <a:xfrm>
            <a:off x="2499360" y="9411124"/>
            <a:ext cx="2316480" cy="535517"/>
          </a:xfrm>
          <a:prstGeom prst="rect">
            <a:avLst/>
          </a:prstGeom>
        </p:spPr>
        <p:txBody>
          <a:bodyPr vert="horz" anchor="b"/>
          <a:lstStyle>
            <a:lvl1pPr algn="ctr" eaLnBrk="1" latinLnBrk="0" hangingPunct="1">
              <a:defRPr kumimoji="0" sz="1200">
                <a:solidFill>
                  <a:schemeClr val="tx1">
                    <a:shade val="50000"/>
                  </a:schemeClr>
                </a:solidFill>
              </a:defRPr>
            </a:lvl1pPr>
          </a:lstStyle>
          <a:p>
            <a:endParaRPr lang="en-US"/>
          </a:p>
        </p:txBody>
      </p:sp>
      <p:sp>
        <p:nvSpPr>
          <p:cNvPr id="23" name="Slide Number Placeholder 22"/>
          <p:cNvSpPr>
            <a:spLocks noGrp="1"/>
          </p:cNvSpPr>
          <p:nvPr>
            <p:ph type="sldNum" sz="quarter" idx="4"/>
          </p:nvPr>
        </p:nvSpPr>
        <p:spPr>
          <a:xfrm>
            <a:off x="6339840" y="9411124"/>
            <a:ext cx="609600" cy="535517"/>
          </a:xfrm>
          <a:prstGeom prst="rect">
            <a:avLst/>
          </a:prstGeom>
        </p:spPr>
        <p:txBody>
          <a:bodyPr vert="horz" lIns="0" rIns="0" anchor="b"/>
          <a:lstStyle>
            <a:lvl1pPr algn="r" eaLnBrk="1" latinLnBrk="0" hangingPunct="1">
              <a:defRPr kumimoji="0" sz="1200">
                <a:solidFill>
                  <a:schemeClr val="tx1">
                    <a:shade val="50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4100" b="1" kern="1200" cap="none"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mj-lt"/>
          <a:ea typeface="+mj-ea"/>
          <a:cs typeface="+mj-cs"/>
        </a:defRPr>
      </a:lvl1pPr>
    </p:titleStyle>
    <p:bodyStyle>
      <a:lvl1pPr marL="548640" indent="-411480" algn="l" rtl="0" eaLnBrk="1" latinLnBrk="0" hangingPunct="1">
        <a:spcBef>
          <a:spcPct val="20000"/>
        </a:spcBef>
        <a:buClr>
          <a:schemeClr val="tx1">
            <a:shade val="95000"/>
          </a:schemeClr>
        </a:buClr>
        <a:buSzPct val="65000"/>
        <a:buFont typeface="Wingdings 2"/>
        <a:buChar char=""/>
        <a:defRPr kumimoji="0" sz="2800" kern="1200">
          <a:solidFill>
            <a:schemeClr val="tx1"/>
          </a:solidFill>
          <a:latin typeface="+mn-lt"/>
          <a:ea typeface="+mn-ea"/>
          <a:cs typeface="+mn-cs"/>
        </a:defRPr>
      </a:lvl1pPr>
      <a:lvl2pPr marL="868680" indent="-283464" algn="l" rtl="0" eaLnBrk="1" latinLnBrk="0" hangingPunct="1">
        <a:spcBef>
          <a:spcPct val="20000"/>
        </a:spcBef>
        <a:buClr>
          <a:schemeClr val="tx1"/>
        </a:buClr>
        <a:buSzPct val="80000"/>
        <a:buFont typeface="Wingdings 2"/>
        <a:buChar char=""/>
        <a:defRPr kumimoji="0" sz="2400" kern="1200">
          <a:solidFill>
            <a:schemeClr val="tx1"/>
          </a:solidFill>
          <a:latin typeface="+mn-lt"/>
          <a:ea typeface="+mn-ea"/>
          <a:cs typeface="+mn-cs"/>
        </a:defRPr>
      </a:lvl2pPr>
      <a:lvl3pPr marL="1133856" indent="-228600" algn="l" rtl="0" eaLnBrk="1" latinLnBrk="0" hangingPunct="1">
        <a:spcBef>
          <a:spcPct val="20000"/>
        </a:spcBef>
        <a:buClr>
          <a:schemeClr val="tx1"/>
        </a:buClr>
        <a:buSzPct val="95000"/>
        <a:buFont typeface="Wingdings"/>
        <a:buChar char=""/>
        <a:defRPr kumimoji="0" sz="2200" kern="1200">
          <a:solidFill>
            <a:schemeClr val="tx1"/>
          </a:solidFill>
          <a:latin typeface="+mn-lt"/>
          <a:ea typeface="+mn-ea"/>
          <a:cs typeface="+mn-cs"/>
        </a:defRPr>
      </a:lvl3pPr>
      <a:lvl4pPr marL="1353312" indent="-182880" algn="l" rtl="0" eaLnBrk="1" latinLnBrk="0" hangingPunct="1">
        <a:spcBef>
          <a:spcPct val="20000"/>
        </a:spcBef>
        <a:buClr>
          <a:schemeClr val="tx1"/>
        </a:buClr>
        <a:buSzPct val="100000"/>
        <a:buFont typeface="Wingdings 3"/>
        <a:buChar char=""/>
        <a:defRPr kumimoji="0" sz="2000" kern="1200">
          <a:solidFill>
            <a:schemeClr val="tx1"/>
          </a:solidFill>
          <a:latin typeface="+mn-lt"/>
          <a:ea typeface="+mn-ea"/>
          <a:cs typeface="+mn-cs"/>
        </a:defRPr>
      </a:lvl4pPr>
      <a:lvl5pPr marL="1545336" indent="-182880" algn="l" rtl="0" eaLnBrk="1" latinLnBrk="0" hangingPunct="1">
        <a:spcBef>
          <a:spcPct val="20000"/>
        </a:spcBef>
        <a:buClr>
          <a:schemeClr val="tx1"/>
        </a:buClr>
        <a:buFont typeface="Wingdings 2"/>
        <a:buChar char=""/>
        <a:defRPr kumimoji="0" sz="2000" kern="1200">
          <a:solidFill>
            <a:schemeClr val="tx1"/>
          </a:solidFill>
          <a:latin typeface="+mn-lt"/>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8.jpeg"/><Relationship Id="rId3" Type="http://schemas.openxmlformats.org/officeDocument/2006/relationships/image" Target="../media/image3.jpeg"/><Relationship Id="rId7" Type="http://schemas.openxmlformats.org/officeDocument/2006/relationships/image" Target="../media/image7.jpeg"/><Relationship Id="rId12" Type="http://schemas.openxmlformats.org/officeDocument/2006/relationships/image" Target="../media/image12.jpeg"/><Relationship Id="rId2" Type="http://schemas.openxmlformats.org/officeDocument/2006/relationships/image" Target="../media/image2.jpg"/><Relationship Id="rId1" Type="http://schemas.openxmlformats.org/officeDocument/2006/relationships/slideLayout" Target="../slideLayouts/slideLayout1.xml"/><Relationship Id="rId6" Type="http://schemas.openxmlformats.org/officeDocument/2006/relationships/image" Target="../media/image6.jpeg"/><Relationship Id="rId11" Type="http://schemas.openxmlformats.org/officeDocument/2006/relationships/image" Target="../media/image11.jpeg"/><Relationship Id="rId5" Type="http://schemas.openxmlformats.org/officeDocument/2006/relationships/image" Target="../media/image5.jpeg"/><Relationship Id="rId10" Type="http://schemas.openxmlformats.org/officeDocument/2006/relationships/image" Target="../media/image10.jpeg"/><Relationship Id="rId4" Type="http://schemas.openxmlformats.org/officeDocument/2006/relationships/image" Target="../media/image4.jpg"/><Relationship Id="rId9" Type="http://schemas.openxmlformats.org/officeDocument/2006/relationships/image" Target="../media/image9.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rotWithShape="1">
          <a:blip r:embed="rId2">
            <a:extLst>
              <a:ext uri="{28A0092B-C50C-407E-A947-70E740481C1C}">
                <a14:useLocalDpi xmlns:a14="http://schemas.microsoft.com/office/drawing/2010/main" val="0"/>
              </a:ext>
            </a:extLst>
          </a:blip>
          <a:srcRect t="5794"/>
          <a:stretch/>
        </p:blipFill>
        <p:spPr>
          <a:xfrm>
            <a:off x="0" y="304800"/>
            <a:ext cx="7315198" cy="4572000"/>
          </a:xfrm>
          <a:prstGeom prst="rect">
            <a:avLst/>
          </a:prstGeom>
          <a:ln>
            <a:noFill/>
          </a:ln>
          <a:effectLst>
            <a:softEdge rad="112500"/>
          </a:effectLst>
        </p:spPr>
      </p:pic>
      <p:sp>
        <p:nvSpPr>
          <p:cNvPr id="2" name="Title 1"/>
          <p:cNvSpPr>
            <a:spLocks noGrp="1"/>
          </p:cNvSpPr>
          <p:nvPr>
            <p:ph type="ctrTitle"/>
          </p:nvPr>
        </p:nvSpPr>
        <p:spPr>
          <a:xfrm>
            <a:off x="-2" y="3688790"/>
            <a:ext cx="7315200" cy="1188010"/>
          </a:xfrm>
          <a:noFill/>
        </p:spPr>
        <p:txBody>
          <a:bodyPr anchor="ctr">
            <a:noAutofit/>
            <a:scene3d>
              <a:camera prst="orthographicFront"/>
              <a:lightRig rig="soft" dir="t">
                <a:rot lat="0" lon="0" rev="17220000"/>
              </a:lightRig>
            </a:scene3d>
            <a:sp3d prstMaterial="softEdge"/>
          </a:bodyPr>
          <a:lstStyle/>
          <a:p>
            <a:r>
              <a:rPr lang="en-US" sz="24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2624 Crooked Stick </a:t>
            </a:r>
            <a: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Lane</a:t>
            </a:r>
            <a:br>
              <a:rPr lang="en-US" sz="24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cap="none" dirty="0" err="1"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Rivertowne</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a:t>
            </a:r>
            <a:r>
              <a:rPr lang="en-US" sz="1800" cap="none" dirty="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 Mount Pleasant ~ MLS# </a:t>
            </a:r>
            <a: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t>15017247</a:t>
            </a:r>
            <a:br>
              <a:rPr lang="en-US" sz="1800" cap="none" dirty="0" smtClean="0">
                <a:ln w="10541" cmpd="sng">
                  <a:noFill/>
                  <a:prstDash val="solid"/>
                </a:ln>
                <a:solidFill>
                  <a:schemeClr val="tx1"/>
                </a:solidFill>
                <a:effectLst>
                  <a:outerShdw blurRad="50800" dist="38100" dir="5400000" algn="t" rotWithShape="0">
                    <a:prstClr val="black">
                      <a:alpha val="40000"/>
                    </a:prstClr>
                  </a:outerShdw>
                </a:effectLst>
                <a:latin typeface="Trebuchet MS" panose="020B0603020202020204" pitchFamily="34" charset="0"/>
              </a:rPr>
            </a:br>
            <a:r>
              <a:rPr lang="en-US" sz="1800" i="1" cap="none" dirty="0" smtClean="0">
                <a:ln w="10541" cmpd="sng">
                  <a:noFill/>
                  <a:prstDash val="solid"/>
                </a:ln>
                <a:solidFill>
                  <a:srgbClr val="FF0000"/>
                </a:solidFill>
                <a:effectLst>
                  <a:outerShdw blurRad="50800" dist="38100" dir="5400000" algn="t" rotWithShape="0">
                    <a:prstClr val="black">
                      <a:alpha val="40000"/>
                    </a:prstClr>
                  </a:outerShdw>
                </a:effectLst>
                <a:latin typeface="Trebuchet MS" panose="020B0603020202020204" pitchFamily="34" charset="0"/>
              </a:rPr>
              <a:t>Just Reduced to $189,900</a:t>
            </a:r>
            <a:endParaRPr lang="en-US" sz="1800" i="1" cap="none" dirty="0">
              <a:ln w="10541" cmpd="sng">
                <a:noFill/>
                <a:prstDash val="solid"/>
              </a:ln>
              <a:solidFill>
                <a:srgbClr val="FF0000"/>
              </a:solidFill>
              <a:effectLst>
                <a:outerShdw blurRad="50800" dist="38100" dir="5400000" algn="t" rotWithShape="0">
                  <a:prstClr val="black">
                    <a:alpha val="40000"/>
                  </a:prstClr>
                </a:outerShdw>
              </a:effectLst>
              <a:latin typeface="Trebuchet MS" panose="020B0603020202020204" pitchFamily="34" charset="0"/>
            </a:endParaRPr>
          </a:p>
        </p:txBody>
      </p:sp>
      <p:sp>
        <p:nvSpPr>
          <p:cNvPr id="3" name="Subtitle 2"/>
          <p:cNvSpPr>
            <a:spLocks noGrp="1"/>
          </p:cNvSpPr>
          <p:nvPr>
            <p:ph type="subTitle" idx="1"/>
          </p:nvPr>
        </p:nvSpPr>
        <p:spPr>
          <a:xfrm>
            <a:off x="1829832" y="4661112"/>
            <a:ext cx="3657600" cy="2934544"/>
          </a:xfrm>
        </p:spPr>
        <p:txBody>
          <a:bodyPr anchor="ctr">
            <a:noAutofit/>
          </a:bodyPr>
          <a:lstStyle/>
          <a:p>
            <a:r>
              <a:rPr lang="en-US" sz="1600" dirty="0">
                <a:effectLst>
                  <a:outerShdw blurRad="38100" dist="38100" dir="2700000" algn="tl">
                    <a:srgbClr val="000000">
                      <a:alpha val="43137"/>
                    </a:srgbClr>
                  </a:outerShdw>
                </a:effectLst>
                <a:latin typeface="Trebuchet MS" panose="020B0603020202020204" pitchFamily="34" charset="0"/>
              </a:rPr>
              <a:t>Fabulous Golf Course Lot with magnificent Views of a Large Pond, Golf Course Fairway and Marsh. Super Great evening Sunsets. Located with in walking distance to Club House, Swimming Pool, Tennis Courts and 18 Hole Arnold Palmer Signature Golf Course. A great place to build your dream Home.</a:t>
            </a:r>
          </a:p>
        </p:txBody>
      </p:sp>
      <p:sp>
        <p:nvSpPr>
          <p:cNvPr id="17" name="Rectangle 16"/>
          <p:cNvSpPr/>
          <p:nvPr/>
        </p:nvSpPr>
        <p:spPr>
          <a:xfrm>
            <a:off x="2089785" y="8859411"/>
            <a:ext cx="3137694" cy="1077218"/>
          </a:xfrm>
          <a:prstGeom prst="rect">
            <a:avLst/>
          </a:prstGeom>
        </p:spPr>
        <p:txBody>
          <a:bodyPr wrap="square">
            <a:spAutoFit/>
          </a:bodyPr>
          <a:lstStyle/>
          <a:p>
            <a:pPr algn="ctr"/>
            <a:r>
              <a:rPr lang="en-US" dirty="0" smtClean="0">
                <a:latin typeface="Trebuchet MS" panose="020B0603020202020204" pitchFamily="34" charset="0"/>
              </a:rPr>
              <a:t>Bob Crawford</a:t>
            </a:r>
          </a:p>
          <a:p>
            <a:pPr algn="ctr"/>
            <a:r>
              <a:rPr lang="pt-BR" sz="1100" dirty="0" smtClean="0">
                <a:latin typeface="Trebuchet MS" panose="020B0603020202020204" pitchFamily="34" charset="0"/>
              </a:rPr>
              <a:t>ABR</a:t>
            </a:r>
            <a:r>
              <a:rPr lang="pt-BR" sz="1100" dirty="0">
                <a:latin typeface="Trebuchet MS" panose="020B0603020202020204" pitchFamily="34" charset="0"/>
              </a:rPr>
              <a:t>, EPRO, SRES, REALTOR</a:t>
            </a:r>
          </a:p>
          <a:p>
            <a:pPr algn="ctr"/>
            <a:r>
              <a:rPr lang="pt-BR" sz="1100" dirty="0">
                <a:latin typeface="Trebuchet MS" panose="020B0603020202020204" pitchFamily="34" charset="0"/>
              </a:rPr>
              <a:t>Mobile - (843) 860-8008</a:t>
            </a:r>
          </a:p>
          <a:p>
            <a:pPr algn="ctr"/>
            <a:r>
              <a:rPr lang="pt-BR" sz="1100" dirty="0">
                <a:latin typeface="Trebuchet MS" panose="020B0603020202020204" pitchFamily="34" charset="0"/>
              </a:rPr>
              <a:t>bcrawford@carolinaone.com</a:t>
            </a:r>
          </a:p>
          <a:p>
            <a:pPr algn="ctr"/>
            <a:r>
              <a:rPr lang="pt-BR" sz="1100" dirty="0">
                <a:latin typeface="Trebuchet MS" panose="020B0603020202020204" pitchFamily="34" charset="0"/>
              </a:rPr>
              <a:t>www.CharlestonGolfProperties.com</a:t>
            </a:r>
            <a:endParaRPr lang="en-US" sz="1100" dirty="0">
              <a:latin typeface="Trebuchet MS" panose="020B0603020202020204" pitchFamily="34" charset="0"/>
            </a:endParaRPr>
          </a:p>
        </p:txBody>
      </p:sp>
      <p:grpSp>
        <p:nvGrpSpPr>
          <p:cNvPr id="23" name="Group 22"/>
          <p:cNvGrpSpPr/>
          <p:nvPr/>
        </p:nvGrpSpPr>
        <p:grpSpPr>
          <a:xfrm>
            <a:off x="140882" y="8965406"/>
            <a:ext cx="1139811" cy="865227"/>
            <a:chOff x="161012" y="8996026"/>
            <a:chExt cx="1139811" cy="865227"/>
          </a:xfrm>
        </p:grpSpPr>
        <p:pic>
          <p:nvPicPr>
            <p:cNvPr id="16" name="Picture 1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98408" y="8996026"/>
              <a:ext cx="665018" cy="457200"/>
            </a:xfrm>
            <a:prstGeom prst="rect">
              <a:avLst/>
            </a:prstGeom>
          </p:spPr>
        </p:pic>
        <p:sp>
          <p:nvSpPr>
            <p:cNvPr id="18" name="Rectangle 17"/>
            <p:cNvSpPr/>
            <p:nvPr/>
          </p:nvSpPr>
          <p:spPr>
            <a:xfrm>
              <a:off x="161012" y="9491921"/>
              <a:ext cx="1139811" cy="369332"/>
            </a:xfrm>
            <a:prstGeom prst="rect">
              <a:avLst/>
            </a:prstGeom>
          </p:spPr>
          <p:txBody>
            <a:bodyPr wrap="square">
              <a:spAutoFit/>
            </a:bodyPr>
            <a:lstStyle/>
            <a:p>
              <a:pPr algn="ctr"/>
              <a:r>
                <a:rPr lang="en-US" sz="600" dirty="0">
                  <a:latin typeface="Trebuchet MS" panose="020B0603020202020204" pitchFamily="34" charset="0"/>
                </a:rPr>
                <a:t>Carolina One Real Estate</a:t>
              </a:r>
            </a:p>
            <a:p>
              <a:pPr algn="ctr"/>
              <a:r>
                <a:rPr lang="en-US" sz="600" dirty="0">
                  <a:latin typeface="Trebuchet MS" panose="020B0603020202020204" pitchFamily="34" charset="0"/>
                </a:rPr>
                <a:t>2713 Highway 17 North</a:t>
              </a:r>
            </a:p>
            <a:p>
              <a:pPr algn="ctr"/>
              <a:r>
                <a:rPr lang="en-US" sz="600" dirty="0">
                  <a:latin typeface="Trebuchet MS" panose="020B0603020202020204" pitchFamily="34" charset="0"/>
                </a:rPr>
                <a:t>Mt. Pleasant, SC 29466</a:t>
              </a:r>
            </a:p>
          </p:txBody>
        </p:sp>
      </p:grpSp>
      <p:sp>
        <p:nvSpPr>
          <p:cNvPr id="21" name="Rectangle 20"/>
          <p:cNvSpPr/>
          <p:nvPr/>
        </p:nvSpPr>
        <p:spPr>
          <a:xfrm>
            <a:off x="1033" y="0"/>
            <a:ext cx="7315199" cy="369332"/>
          </a:xfrm>
          <a:prstGeom prst="rect">
            <a:avLst/>
          </a:prstGeom>
          <a:gradFill>
            <a:gsLst>
              <a:gs pos="0">
                <a:srgbClr val="002060"/>
              </a:gs>
              <a:gs pos="100000">
                <a:schemeClr val="accent1">
                  <a:shade val="100000"/>
                  <a:satMod val="115000"/>
                  <a:alpha val="0"/>
                </a:schemeClr>
              </a:gs>
            </a:gsLst>
            <a:lin ang="5400000" scaled="0"/>
          </a:gradFill>
        </p:spPr>
        <p:txBody>
          <a:bodyPr wrap="square">
            <a:spAutoFit/>
          </a:bodyPr>
          <a:lstStyle/>
          <a:p>
            <a:pPr algn="ctr"/>
            <a:r>
              <a:rPr lang="en-US" sz="1800" b="1" dirty="0" smtClean="0">
                <a:effectLst>
                  <a:outerShdw blurRad="38100" dist="38100" dir="2700000" algn="tl">
                    <a:srgbClr val="000000">
                      <a:alpha val="43137"/>
                    </a:srgbClr>
                  </a:outerShdw>
                </a:effectLst>
                <a:latin typeface="Trajan Pro" pitchFamily="18" charset="0"/>
              </a:rPr>
              <a:t>Fabulous </a:t>
            </a:r>
            <a:r>
              <a:rPr lang="en-US" sz="1800" b="1" dirty="0">
                <a:effectLst>
                  <a:outerShdw blurRad="38100" dist="38100" dir="2700000" algn="tl">
                    <a:srgbClr val="000000">
                      <a:alpha val="43137"/>
                    </a:srgbClr>
                  </a:outerShdw>
                </a:effectLst>
                <a:latin typeface="Trajan Pro" pitchFamily="18" charset="0"/>
              </a:rPr>
              <a:t>Golf Course Lot with Magnificent Views!</a:t>
            </a:r>
          </a:p>
        </p:txBody>
      </p:sp>
      <p:pic>
        <p:nvPicPr>
          <p:cNvPr id="1026" name="Picture 2"/>
          <p:cNvPicPr>
            <a:picLocks noChangeAspect="1" noChangeArrowheads="1"/>
          </p:cNvPicPr>
          <p:nvPr/>
        </p:nvPicPr>
        <p:blipFill>
          <a:blip r:embed="rId4">
            <a:extLst>
              <a:ext uri="{28A0092B-C50C-407E-A947-70E740481C1C}">
                <a14:useLocalDpi xmlns:a14="http://schemas.microsoft.com/office/drawing/2010/main" val="0"/>
              </a:ext>
            </a:extLst>
          </a:blip>
          <a:stretch>
            <a:fillRect/>
          </a:stretch>
        </p:blipFill>
        <p:spPr bwMode="auto">
          <a:xfrm>
            <a:off x="6218839" y="8909980"/>
            <a:ext cx="768335" cy="1047729"/>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710427" y="6275397"/>
            <a:ext cx="1604772" cy="1064661"/>
          </a:xfrm>
          <a:prstGeom prst="rect">
            <a:avLst/>
          </a:prstGeom>
          <a:ln>
            <a:noFill/>
          </a:ln>
          <a:effectLst>
            <a:softEdge rad="112500"/>
          </a:effectLst>
        </p:spPr>
      </p:pic>
      <p:pic>
        <p:nvPicPr>
          <p:cNvPr id="20" name="Picture 1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5710427" y="4952545"/>
            <a:ext cx="1604772" cy="1064661"/>
          </a:xfrm>
          <a:prstGeom prst="rect">
            <a:avLst/>
          </a:prstGeom>
          <a:ln>
            <a:noFill/>
          </a:ln>
          <a:effectLst>
            <a:softEdge rad="112500"/>
          </a:effectLst>
        </p:spPr>
      </p:pic>
      <p:pic>
        <p:nvPicPr>
          <p:cNvPr id="25" name="Picture 24"/>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4952545"/>
            <a:ext cx="1604772" cy="1064661"/>
          </a:xfrm>
          <a:prstGeom prst="rect">
            <a:avLst/>
          </a:prstGeom>
          <a:ln>
            <a:noFill/>
          </a:ln>
          <a:effectLst>
            <a:softEdge rad="112500"/>
          </a:effectLst>
        </p:spPr>
      </p:pic>
      <p:pic>
        <p:nvPicPr>
          <p:cNvPr id="26" name="Picture 25"/>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6275397"/>
            <a:ext cx="1604772" cy="1064661"/>
          </a:xfrm>
          <a:prstGeom prst="rect">
            <a:avLst/>
          </a:prstGeom>
          <a:ln>
            <a:noFill/>
          </a:ln>
          <a:effectLst>
            <a:softEdge rad="112500"/>
          </a:effectLst>
        </p:spPr>
      </p:pic>
      <p:pic>
        <p:nvPicPr>
          <p:cNvPr id="28" name="Picture 27"/>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2" y="7598249"/>
            <a:ext cx="1604773" cy="1064662"/>
          </a:xfrm>
          <a:prstGeom prst="rect">
            <a:avLst/>
          </a:prstGeom>
          <a:ln>
            <a:noFill/>
          </a:ln>
          <a:effectLst>
            <a:softEdge rad="112500"/>
          </a:effectLst>
        </p:spPr>
      </p:pic>
      <p:pic>
        <p:nvPicPr>
          <p:cNvPr id="29" name="Picture 28"/>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0426" y="7598249"/>
            <a:ext cx="1604772" cy="1064661"/>
          </a:xfrm>
          <a:prstGeom prst="rect">
            <a:avLst/>
          </a:prstGeom>
          <a:ln>
            <a:noFill/>
          </a:ln>
          <a:effectLst>
            <a:softEdge rad="112500"/>
          </a:effectLst>
        </p:spPr>
      </p:pic>
      <p:pic>
        <p:nvPicPr>
          <p:cNvPr id="30" name="Picture 29"/>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1903476" y="7598249"/>
            <a:ext cx="1604772" cy="1064661"/>
          </a:xfrm>
          <a:prstGeom prst="rect">
            <a:avLst/>
          </a:prstGeom>
          <a:ln>
            <a:noFill/>
          </a:ln>
          <a:effectLst>
            <a:softEdge rad="112500"/>
          </a:effectLst>
        </p:spPr>
      </p:pic>
      <p:pic>
        <p:nvPicPr>
          <p:cNvPr id="31" name="Picture 30"/>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3806951" y="7598249"/>
            <a:ext cx="1604772" cy="1064661"/>
          </a:xfrm>
          <a:prstGeom prst="rect">
            <a:avLst/>
          </a:prstGeom>
          <a:ln>
            <a:noFill/>
          </a:ln>
          <a:effectLst>
            <a:softEdge rad="112500"/>
          </a:effectLst>
        </p:spPr>
      </p:pic>
    </p:spTree>
    <p:extLst>
      <p:ext uri="{BB962C8B-B14F-4D97-AF65-F5344CB8AC3E}">
        <p14:creationId xmlns:p14="http://schemas.microsoft.com/office/powerpoint/2010/main" val="412795034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120</TotalTime>
  <Words>98</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vt:i4>
      </vt:variant>
    </vt:vector>
  </HeadingPairs>
  <TitlesOfParts>
    <vt:vector size="9" baseType="lpstr">
      <vt:lpstr>Book Antiqua</vt:lpstr>
      <vt:lpstr>Lucida Sans</vt:lpstr>
      <vt:lpstr>Trajan Pro</vt:lpstr>
      <vt:lpstr>Trebuchet MS</vt:lpstr>
      <vt:lpstr>Wingdings</vt:lpstr>
      <vt:lpstr>Wingdings 2</vt:lpstr>
      <vt:lpstr>Wingdings 3</vt:lpstr>
      <vt:lpstr>Apex</vt:lpstr>
      <vt:lpstr>2624 Crooked Stick Lane Rivertowne ~ Mount Pleasant ~ MLS# 15017247 Just Reduced to $189,900</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cp:lastModifiedBy>
  <cp:revision>23</cp:revision>
  <dcterms:created xsi:type="dcterms:W3CDTF">2006-08-16T00:00:00Z</dcterms:created>
  <dcterms:modified xsi:type="dcterms:W3CDTF">2015-09-01T17:06:09Z</dcterms:modified>
</cp:coreProperties>
</file>