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12/8/2015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smtClean="0">
                <a:ln w="10160">
                  <a:solidFill>
                    <a:schemeClr val="accent1"/>
                  </a:solidFill>
                  <a:prstDash val="solid"/>
                </a:ln>
                <a:effectLst>
                  <a:outerShdw blurRad="38100" dist="38100" dir="2700000" algn="tl">
                    <a:srgbClr val="000000">
                      <a:alpha val="43137"/>
                    </a:srgbClr>
                  </a:outerShdw>
                </a:effectLst>
              </a:rPr>
              <a:t>YEAR END SPECIAL!</a:t>
            </a:r>
            <a:endParaRPr lang="en-US" sz="3200" spc="300" dirty="0">
              <a:ln w="10160">
                <a:solidFill>
                  <a:schemeClr val="accent1"/>
                </a:solidFill>
                <a:prstDash val="solid"/>
              </a:ln>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574690"/>
            <a:ext cx="3390900" cy="1354217"/>
          </a:xfrm>
          <a:prstGeom prst="rect">
            <a:avLst/>
          </a:prstGeom>
        </p:spPr>
        <p:txBody>
          <a:bodyPr wrap="square">
            <a:spAutoFit/>
          </a:bodyPr>
          <a:lstStyle/>
          <a:p>
            <a:r>
              <a:rPr lang="en-US" sz="1800" b="1" dirty="0">
                <a:solidFill>
                  <a:schemeClr val="tx2">
                    <a:lumMod val="75000"/>
                  </a:schemeClr>
                </a:solidFill>
              </a:rPr>
              <a:t>Bill Everett, Jr</a:t>
            </a:r>
          </a:p>
          <a:p>
            <a:r>
              <a:rPr lang="en-US" sz="1800" i="1" dirty="0">
                <a:solidFill>
                  <a:schemeClr val="tx2">
                    <a:lumMod val="75000"/>
                  </a:schemeClr>
                </a:solidFill>
              </a:rPr>
              <a:t>Broker</a:t>
            </a:r>
          </a:p>
          <a:p>
            <a:endParaRPr lang="en-US" sz="1800" i="1" dirty="0">
              <a:solidFill>
                <a:schemeClr val="tx2">
                  <a:lumMod val="75000"/>
                </a:schemeClr>
              </a:solidFill>
            </a:endParaRPr>
          </a:p>
          <a:p>
            <a:r>
              <a:rPr lang="en-US" sz="1400" dirty="0">
                <a:solidFill>
                  <a:schemeClr val="tx2">
                    <a:lumMod val="75000"/>
                  </a:schemeClr>
                </a:solidFill>
              </a:rPr>
              <a:t>843-693-8539</a:t>
            </a:r>
          </a:p>
          <a:p>
            <a:r>
              <a:rPr lang="en-US" sz="1400" dirty="0">
                <a:solidFill>
                  <a:schemeClr val="tx2">
                    <a:lumMod val="75000"/>
                  </a:schemeClr>
                </a:solidFill>
              </a:rPr>
              <a:t>Bill@TheEverettGroup.net</a:t>
            </a:r>
            <a:endParaRPr lang="en-US" sz="1400" dirty="0">
              <a:solidFill>
                <a:schemeClr val="tx2">
                  <a:lumMod val="75000"/>
                </a:schemeClr>
              </a:solidFill>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979815"/>
            <a:ext cx="3398736" cy="226582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1030"/>
            <a:ext cx="3725963"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400" dirty="0">
                <a:ln w="18415" cmpd="sng">
                  <a:solidFill>
                    <a:srgbClr val="FFFFFF"/>
                  </a:solidFill>
                  <a:prstDash val="solid"/>
                </a:ln>
                <a:effectLst>
                  <a:outerShdw blurRad="63500" dir="3600000" algn="tl" rotWithShape="0">
                    <a:srgbClr val="000000">
                      <a:alpha val="70000"/>
                    </a:srgbClr>
                  </a:outerShdw>
                </a:effectLst>
              </a:rPr>
              <a:t>2627 Planters Pointe </a:t>
            </a:r>
            <a:r>
              <a:rPr lang="en-US" sz="2400" dirty="0" smtClean="0">
                <a:ln w="18415" cmpd="sng">
                  <a:solidFill>
                    <a:srgbClr val="FFFFFF"/>
                  </a:solidFill>
                  <a:prstDash val="solid"/>
                </a:ln>
                <a:effectLst>
                  <a:outerShdw blurRad="63500" dir="3600000" algn="tl" rotWithShape="0">
                    <a:srgbClr val="000000">
                      <a:alpha val="70000"/>
                    </a:srgbClr>
                  </a:outerShdw>
                </a:effectLst>
              </a:rPr>
              <a:t>Blvd</a:t>
            </a:r>
          </a:p>
          <a:p>
            <a:pPr algn="r"/>
            <a:endParaRPr lang="en-US" sz="24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Planters Pointe</a:t>
            </a:r>
          </a:p>
          <a:p>
            <a:pPr algn="r"/>
            <a:r>
              <a:rPr lang="en-US" sz="2400" dirty="0">
                <a:ln w="18415" cmpd="sng">
                  <a:solidFill>
                    <a:srgbClr val="FFFFFF"/>
                  </a:solidFill>
                  <a:prstDash val="solid"/>
                </a:ln>
                <a:effectLst>
                  <a:outerShdw blurRad="63500" dir="3600000" algn="tl" rotWithShape="0">
                    <a:srgbClr val="000000">
                      <a:alpha val="70000"/>
                    </a:srgbClr>
                  </a:outerShdw>
                </a:effectLst>
              </a:rPr>
              <a:t>Mount </a:t>
            </a:r>
            <a:r>
              <a:rPr lang="en-US" sz="2400" dirty="0" smtClean="0">
                <a:ln w="18415" cmpd="sng">
                  <a:solidFill>
                    <a:srgbClr val="FFFFFF"/>
                  </a:solidFill>
                  <a:prstDash val="solid"/>
                </a:ln>
                <a:effectLst>
                  <a:outerShdw blurRad="63500" dir="3600000" algn="tl" rotWithShape="0">
                    <a:srgbClr val="000000">
                      <a:alpha val="70000"/>
                    </a:srgbClr>
                  </a:outerShdw>
                </a:effectLst>
              </a:rPr>
              <a:t>Pleasant</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15020025</a:t>
            </a:r>
          </a:p>
          <a:p>
            <a:pPr algn="r"/>
            <a:r>
              <a:rPr lang="en-US" sz="2400" dirty="0">
                <a:ln w="18415" cmpd="sng">
                  <a:solidFill>
                    <a:srgbClr val="FFFFFF"/>
                  </a:solidFill>
                  <a:prstDash val="solid"/>
                </a:ln>
                <a:effectLst>
                  <a:outerShdw blurRad="63500" dir="3600000" algn="tl" rotWithShape="0">
                    <a:srgbClr val="000000">
                      <a:alpha val="70000"/>
                    </a:srgbClr>
                  </a:outerShdw>
                </a:effectLst>
              </a:rPr>
              <a:t>$</a:t>
            </a:r>
            <a:r>
              <a:rPr lang="en-US" sz="2400" dirty="0" smtClean="0">
                <a:ln w="18415" cmpd="sng">
                  <a:solidFill>
                    <a:srgbClr val="FFFFFF"/>
                  </a:solidFill>
                  <a:prstDash val="solid"/>
                </a:ln>
                <a:effectLst>
                  <a:outerShdw blurRad="63500" dir="3600000" algn="tl" rotWithShape="0">
                    <a:srgbClr val="000000">
                      <a:alpha val="70000"/>
                    </a:srgbClr>
                  </a:outerShdw>
                </a:effectLst>
              </a:rPr>
              <a:t>362,000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84869" y="8083444"/>
            <a:ext cx="1514284" cy="1028853"/>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83716" y="5787625"/>
            <a:ext cx="1515437" cy="1027415"/>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83715" y="3521238"/>
            <a:ext cx="1515438" cy="1013648"/>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3715" y="4647842"/>
            <a:ext cx="1515437" cy="1026826"/>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52400" y="3372531"/>
            <a:ext cx="5731315" cy="4971369"/>
          </a:xfrm>
        </p:spPr>
        <p:txBody>
          <a:bodyPr>
            <a:noAutofit/>
          </a:bodyPr>
          <a:lstStyle/>
          <a:p>
            <a:r>
              <a:rPr lang="en-US" sz="1200" dirty="0">
                <a:solidFill>
                  <a:schemeClr val="tx1"/>
                </a:solidFill>
              </a:rPr>
              <a:t>This Remarkable fully detached 2 story home is situated on a quiet tree lined street and is surrounded by a large private child safe fenced yard. This Sensational home with 9ft. smooth ceiling has 3 large bedrooms upstairs and a separate bonus room for the kid’s entertainment center or Dad’s office. </a:t>
            </a:r>
            <a:endParaRPr lang="en-US" sz="1200" dirty="0" smtClean="0">
              <a:solidFill>
                <a:schemeClr val="tx1"/>
              </a:solidFill>
            </a:endParaRPr>
          </a:p>
          <a:p>
            <a:endParaRPr lang="en-US" sz="1200" dirty="0">
              <a:solidFill>
                <a:schemeClr val="tx1"/>
              </a:solidFill>
            </a:endParaRPr>
          </a:p>
          <a:p>
            <a:r>
              <a:rPr lang="en-US" sz="1200" dirty="0" smtClean="0">
                <a:solidFill>
                  <a:schemeClr val="tx1"/>
                </a:solidFill>
              </a:rPr>
              <a:t>There </a:t>
            </a:r>
            <a:r>
              <a:rPr lang="en-US" sz="1200" dirty="0">
                <a:solidFill>
                  <a:schemeClr val="tx1"/>
                </a:solidFill>
              </a:rPr>
              <a:t>are several large rooms on the main floor including a spacious master bedroom with tray ceilings, a huge walk in closet and a private master bathroom with double vanities, a large soaking tub and a separate walk-in shower. The foyer opens to the large formal dining room on the left and formal living room or music room positioned on the right. The Stunning great room with dramatic 18ft ceilings offers surprising natural lighting through the many large windows and offers a classic cozy fireplace for those cool evenings. </a:t>
            </a:r>
            <a:endParaRPr lang="en-US" sz="1200" dirty="0" smtClean="0">
              <a:solidFill>
                <a:schemeClr val="tx1"/>
              </a:solidFill>
            </a:endParaRPr>
          </a:p>
          <a:p>
            <a:endParaRPr lang="en-US" sz="1200" dirty="0">
              <a:solidFill>
                <a:schemeClr val="tx1"/>
              </a:solidFill>
            </a:endParaRPr>
          </a:p>
          <a:p>
            <a:r>
              <a:rPr lang="en-US" sz="1200" dirty="0" smtClean="0">
                <a:solidFill>
                  <a:schemeClr val="tx1"/>
                </a:solidFill>
              </a:rPr>
              <a:t>The </a:t>
            </a:r>
            <a:r>
              <a:rPr lang="en-US" sz="1200" dirty="0">
                <a:solidFill>
                  <a:schemeClr val="tx1"/>
                </a:solidFill>
              </a:rPr>
              <a:t>stylish kitchen is surprisingly large and is appointed with new upgraded appliances and an abundant number of selected cabinets. For outside enjoyment, there is a private walkout to the valuable screened porch and the large tree shaded fenced back yard. </a:t>
            </a:r>
            <a:r>
              <a:rPr lang="en-US" sz="1200" dirty="0" smtClean="0">
                <a:solidFill>
                  <a:schemeClr val="tx1"/>
                </a:solidFill>
              </a:rPr>
              <a:t>The </a:t>
            </a:r>
            <a:r>
              <a:rPr lang="en-US" sz="1200" dirty="0">
                <a:solidFill>
                  <a:schemeClr val="tx1"/>
                </a:solidFill>
              </a:rPr>
              <a:t>Planters Pointe neighborhood is perfect for families and provides a community Club House/Amenity Center, incredible pool, tennis courts and park/field amenities. </a:t>
            </a:r>
            <a:endParaRPr lang="en-US" sz="1200" dirty="0" smtClean="0">
              <a:solidFill>
                <a:schemeClr val="tx1"/>
              </a:solidFill>
            </a:endParaRPr>
          </a:p>
          <a:p>
            <a:endParaRPr lang="en-US" sz="1200" dirty="0">
              <a:solidFill>
                <a:schemeClr val="tx1"/>
              </a:solidFill>
            </a:endParaRPr>
          </a:p>
          <a:p>
            <a:r>
              <a:rPr lang="en-US" sz="1200" dirty="0" smtClean="0">
                <a:solidFill>
                  <a:schemeClr val="tx1"/>
                </a:solidFill>
              </a:rPr>
              <a:t>FYI</a:t>
            </a:r>
            <a:r>
              <a:rPr lang="en-US" sz="1200" dirty="0">
                <a:solidFill>
                  <a:schemeClr val="tx1"/>
                </a:solidFill>
              </a:rPr>
              <a:t>, the seller will be installing, with an acceptable offer, new flooring in the kitchen and breakfast area and new shingles on the roof (50 year warranty) prior to closing. Buyer will have selection of color for each. A one year American Home Shield Warranty transfers to the buyer at closing. You will be hard pressed to find a better buy in Mount Pleasant. Do you recognize a Great Buy when you see one</a:t>
            </a:r>
            <a:r>
              <a:rPr lang="en-US" sz="1200" dirty="0" smtClean="0">
                <a:solidFill>
                  <a:schemeClr val="tx1"/>
                </a:solidFill>
              </a:rPr>
              <a:t>?</a:t>
            </a:r>
            <a:endParaRPr lang="en-US" sz="600"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84869" y="6935687"/>
            <a:ext cx="1514284" cy="1020865"/>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114</TotalTime>
  <Words>337</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YEAR END SPECIAL!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20</cp:revision>
  <dcterms:created xsi:type="dcterms:W3CDTF">2006-08-16T00:00:00Z</dcterms:created>
  <dcterms:modified xsi:type="dcterms:W3CDTF">2015-12-08T21:26:21Z</dcterms:modified>
</cp:coreProperties>
</file>