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550" y="204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05"/>
            <a:ext cx="8281266" cy="548499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0" y="-1"/>
            <a:ext cx="7661376" cy="114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OPEN HOUSE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Saturday Sept 3rd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10:00a-1:00p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3177485" y="2139614"/>
            <a:ext cx="1637270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3" r="23274" b="8475"/>
          <a:stretch/>
        </p:blipFill>
        <p:spPr bwMode="auto">
          <a:xfrm>
            <a:off x="-1087092" y="2139614"/>
            <a:ext cx="862569" cy="13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-2293078" y="4257024"/>
            <a:ext cx="1637270" cy="1369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266036"/>
            <a:ext cx="7232613" cy="268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w Cen MT" pitchFamily="34" charset="0"/>
                <a:cs typeface="Arial" pitchFamily="34" charset="0"/>
              </a:rPr>
              <a:t>This gorgeous home with southern-style double front porches is in a prime location in the heart of West Ashley. Desirable Carolina Bay Essex is nestled among protected wetlands, old rice fields with nature trails and sidewalks. The neighborhood features a pool, kayak launch, lake, flourishing gardens, scenic walking/biking trails and a playground. The openness of the kitchen, family room and breakfast room make this area of the home ideal for family living and entertaining -These areas have been upgraded to stunning hickory floors- The kitchen boasts granite countertops, </a:t>
            </a:r>
            <a:r>
              <a:rPr lang="en-US" sz="1400" dirty="0" err="1">
                <a:latin typeface="Tw Cen MT" pitchFamily="34" charset="0"/>
                <a:cs typeface="Arial" pitchFamily="34" charset="0"/>
              </a:rPr>
              <a:t>Whirpool</a:t>
            </a:r>
            <a:r>
              <a:rPr lang="en-US" sz="1400" dirty="0">
                <a:latin typeface="Tw Cen MT" pitchFamily="34" charset="0"/>
                <a:cs typeface="Arial" pitchFamily="34" charset="0"/>
              </a:rPr>
              <a:t> stainless steel appliances and a gas stove. A large screened porch off the family room is ideal for grilling, entertaining or relaxing. -The master suite is on the main level and features two walk-in closets and a beautiful bath with a sink vanity, garden tub and a separate shower. -The second floor consists of three additional bedrooms, two full baths plus 2 bonus lofts that could serve as a playroom, office, or media room - The second floor has access to two gorgeous porches- -The yard has been professionally landscaped with gorgeous palms, sweet grass, and bottlebrush-The detached two-car garage backs up to a rear alleyway.</a:t>
            </a:r>
            <a:endParaRPr kumimoji="0" lang="en-US" sz="14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5626402"/>
            <a:ext cx="1909510" cy="106541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Rodney Hancock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latin typeface="Tw Cen MT" pitchFamily="34" charset="0"/>
                <a:cs typeface="Arial" pitchFamily="34" charset="0"/>
              </a:rPr>
              <a:t>(843) 437-1347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latin typeface="Tw Cen MT" pitchFamily="34" charset="0"/>
                <a:cs typeface="Arial" pitchFamily="34" charset="0"/>
              </a:rPr>
              <a:t>rodneyhancock08@gmail.com</a:t>
            </a:r>
            <a:br>
              <a:rPr lang="en-US" sz="1050" dirty="0">
                <a:latin typeface="Tw Cen MT" pitchFamily="34" charset="0"/>
                <a:cs typeface="Arial" pitchFamily="34" charset="0"/>
              </a:rPr>
            </a:br>
            <a:r>
              <a:rPr lang="en-US" sz="1050" dirty="0">
                <a:latin typeface="Tw Cen MT" pitchFamily="34" charset="0"/>
                <a:cs typeface="Arial" pitchFamily="34" charset="0"/>
              </a:rPr>
              <a:t>mortgageprofessionalsonline.com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95" y="6982836"/>
            <a:ext cx="1560748" cy="6968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7970707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Charleston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902 Savannah Hwy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Charleston, SC 29407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3" name="WordArt 20"/>
          <p:cNvSpPr>
            <a:spLocks noChangeArrowheads="1" noChangeShapeType="1" noTextEdit="1"/>
          </p:cNvSpPr>
          <p:nvPr/>
        </p:nvSpPr>
        <p:spPr bwMode="auto">
          <a:xfrm>
            <a:off x="9829800" y="5181600"/>
            <a:ext cx="2345672" cy="46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72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Tw Cen MT"/>
              </a:rPr>
              <a:t>$450,000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3" y="2277436"/>
            <a:ext cx="1368706" cy="907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2" y="1168253"/>
            <a:ext cx="1368708" cy="9074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376" y="57151"/>
            <a:ext cx="1371600" cy="90934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75326" y="4197640"/>
            <a:ext cx="165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$450,000</a:t>
            </a:r>
          </a:p>
        </p:txBody>
      </p: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6468" y="5486400"/>
            <a:ext cx="722614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2627 Rutherford Way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Carolina Bay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Charleston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MLS# 16022893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$429,999</a:t>
            </a:r>
            <a:endParaRPr kumimoji="0" lang="en-US" sz="105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4" y="3386618"/>
            <a:ext cx="1368705" cy="9074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823" y="4495800"/>
            <a:ext cx="1368706" cy="9074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265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15</cp:revision>
  <dcterms:created xsi:type="dcterms:W3CDTF">2006-08-16T00:00:00Z</dcterms:created>
  <dcterms:modified xsi:type="dcterms:W3CDTF">2016-08-29T19:39:01Z</dcterms:modified>
</cp:coreProperties>
</file>