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1956" y="150"/>
      </p:cViewPr>
      <p:guideLst>
        <p:guide orient="horz" pos="288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828800"/>
            <a:ext cx="8229600" cy="24384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4442264"/>
            <a:ext cx="64008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66185"/>
            <a:ext cx="2057400" cy="780203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66185"/>
            <a:ext cx="6019800" cy="780203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812800"/>
            <a:ext cx="7086600" cy="24384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3343715"/>
            <a:ext cx="7086600" cy="2012949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8555568"/>
            <a:ext cx="762000" cy="486833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33601"/>
            <a:ext cx="4038600" cy="6034617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33601"/>
            <a:ext cx="4038600" cy="6034617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4067"/>
            <a:ext cx="8229600" cy="1524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46817"/>
            <a:ext cx="4040188" cy="1001183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2046817"/>
            <a:ext cx="4041775" cy="1001183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3149601"/>
            <a:ext cx="4040188" cy="501861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3149601"/>
            <a:ext cx="4041775" cy="501861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64067"/>
            <a:ext cx="3008313" cy="154940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2032001"/>
            <a:ext cx="3008313" cy="6136217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364067"/>
            <a:ext cx="5111750" cy="7804151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812800"/>
            <a:ext cx="5486400" cy="696384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2442633"/>
            <a:ext cx="5486400" cy="52832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555716"/>
            <a:ext cx="5486400" cy="707136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366184"/>
            <a:ext cx="8229600" cy="1524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133600"/>
            <a:ext cx="8229600" cy="62788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8555568"/>
            <a:ext cx="2133600" cy="486833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8/31/2016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8555568"/>
            <a:ext cx="2895600" cy="486833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8555568"/>
            <a:ext cx="762000" cy="486833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405"/>
            <a:ext cx="8281266" cy="5484995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3"/>
          <p:cNvSpPr txBox="1">
            <a:spLocks noChangeArrowheads="1" noChangeShapeType="1"/>
          </p:cNvSpPr>
          <p:nvPr/>
        </p:nvSpPr>
        <p:spPr bwMode="auto">
          <a:xfrm>
            <a:off x="0" y="-1"/>
            <a:ext cx="7661376" cy="1143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195" tIns="36195" rIns="36195" bIns="36195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anose="02020502050506020301" pitchFamily="18" charset="0"/>
                <a:cs typeface="Arial" pitchFamily="34" charset="0"/>
              </a:rPr>
              <a:t>OPEN HOUSE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anose="02020502050506020301" pitchFamily="18" charset="0"/>
                <a:cs typeface="Arial" pitchFamily="34" charset="0"/>
              </a:rPr>
              <a:t>Saturday </a:t>
            </a:r>
            <a:r>
              <a:rPr lang="en-US" sz="160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anose="02020502050506020301" pitchFamily="18" charset="0"/>
                <a:cs typeface="Arial" pitchFamily="34" charset="0"/>
              </a:rPr>
              <a:t>Sept 10th</a:t>
            </a:r>
            <a:endParaRPr lang="en-US" sz="16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jan Pro" panose="02020502050506020301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anose="02020502050506020301" pitchFamily="18" charset="0"/>
                <a:cs typeface="Arial" pitchFamily="34" charset="0"/>
              </a:rPr>
              <a:t>10:00a-1:00p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jan Pro" panose="02020502050506020301" pitchFamily="18" charset="0"/>
              <a:cs typeface="Arial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6200" y="7467600"/>
            <a:ext cx="5675869" cy="159592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1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75"/>
          <a:stretch/>
        </p:blipFill>
        <p:spPr bwMode="auto">
          <a:xfrm>
            <a:off x="-3177485" y="2139614"/>
            <a:ext cx="1637270" cy="13693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1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43" r="23274" b="8475"/>
          <a:stretch/>
        </p:blipFill>
        <p:spPr bwMode="auto">
          <a:xfrm>
            <a:off x="-1087092" y="2139614"/>
            <a:ext cx="862569" cy="13693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 descr="10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75"/>
          <a:stretch/>
        </p:blipFill>
        <p:spPr bwMode="auto">
          <a:xfrm>
            <a:off x="-2293078" y="4257024"/>
            <a:ext cx="1637270" cy="13693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0" y="6266036"/>
            <a:ext cx="7232613" cy="2687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latin typeface="Tw Cen MT" pitchFamily="34" charset="0"/>
                <a:cs typeface="Arial" pitchFamily="34" charset="0"/>
              </a:rPr>
              <a:t>This gorgeous home with southern-style double front porches is in a prime location in the heart of West Ashley. Desirable Carolina Bay Essex is nestled among protected wetlands, old rice fields with nature trails and sidewalks. The neighborhood features a pool, kayak launch, lake, flourishing gardens, scenic walking/biking trails and a playground. The openness of the kitchen, family room and breakfast room make this area of the home ideal for family living and entertaining -These areas have been upgraded to stunning hickory floors- The kitchen boasts granite countertops, </a:t>
            </a:r>
            <a:r>
              <a:rPr lang="en-US" sz="1400" dirty="0" err="1">
                <a:latin typeface="Tw Cen MT" pitchFamily="34" charset="0"/>
                <a:cs typeface="Arial" pitchFamily="34" charset="0"/>
              </a:rPr>
              <a:t>Whirpool</a:t>
            </a:r>
            <a:r>
              <a:rPr lang="en-US" sz="1400" dirty="0">
                <a:latin typeface="Tw Cen MT" pitchFamily="34" charset="0"/>
                <a:cs typeface="Arial" pitchFamily="34" charset="0"/>
              </a:rPr>
              <a:t> stainless steel appliances and a gas stove. A large screened porch off the family room is ideal for grilling, entertaining or relaxing. -The master suite is on the main level and features two walk-in closets and a beautiful bath with a sink vanity, garden tub and a separate shower. -The second floor consists of three additional bedrooms, two full baths plus 2 bonus lofts that could serve as a playroom, office, or media room - The second floor has access to two gorgeous porches- -The yard has been professionally landscaped with gorgeous palms, sweet grass, and bottlebrush-The detached two-car garage backs up to a rear alleyway.</a:t>
            </a:r>
            <a:endParaRPr kumimoji="0" lang="en-US" sz="14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11"/>
          <p:cNvSpPr txBox="1">
            <a:spLocks noChangeArrowheads="1" noChangeShapeType="1"/>
          </p:cNvSpPr>
          <p:nvPr/>
        </p:nvSpPr>
        <p:spPr bwMode="auto">
          <a:xfrm>
            <a:off x="7232614" y="5626402"/>
            <a:ext cx="1909510" cy="1065416"/>
          </a:xfrm>
          <a:prstGeom prst="rect">
            <a:avLst/>
          </a:prstGeom>
          <a:noFill/>
          <a:ln w="0" algn="in">
            <a:noFill/>
            <a:miter lim="800000"/>
            <a:headEnd/>
            <a:tailEnd/>
          </a:ln>
          <a:effectLst/>
          <a:extLst/>
        </p:spPr>
        <p:txBody>
          <a:bodyPr vert="horz" wrap="square" lIns="36195" tIns="36195" rIns="36195" bIns="36195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latin typeface="Tw Cen MT" pitchFamily="34" charset="0"/>
                <a:cs typeface="Arial" pitchFamily="34" charset="0"/>
              </a:rPr>
              <a:t>Rodney Hancock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sz="1100" dirty="0">
              <a:latin typeface="Tw Cen MT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latin typeface="Tw Cen MT" pitchFamily="34" charset="0"/>
                <a:cs typeface="Arial" pitchFamily="34" charset="0"/>
              </a:rPr>
              <a:t>(843) 437-1347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50" dirty="0">
                <a:latin typeface="Tw Cen MT" pitchFamily="34" charset="0"/>
                <a:cs typeface="Arial" pitchFamily="34" charset="0"/>
              </a:rPr>
              <a:t>rodneyhancock08@gmail.com</a:t>
            </a:r>
            <a:br>
              <a:rPr lang="en-US" sz="1050" dirty="0">
                <a:latin typeface="Tw Cen MT" pitchFamily="34" charset="0"/>
                <a:cs typeface="Arial" pitchFamily="34" charset="0"/>
              </a:rPr>
            </a:br>
            <a:r>
              <a:rPr lang="en-US" sz="1050" dirty="0">
                <a:latin typeface="Tw Cen MT" pitchFamily="34" charset="0"/>
                <a:cs typeface="Arial" pitchFamily="34" charset="0"/>
              </a:rPr>
              <a:t>mortgageprofessionalsonline.com</a:t>
            </a:r>
            <a:endParaRPr kumimoji="0" lang="en-US" sz="1050" b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6995" y="6982836"/>
            <a:ext cx="1560748" cy="69685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7232614" y="7970707"/>
            <a:ext cx="1909510" cy="982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  <a:cs typeface="Arial" pitchFamily="34" charset="0"/>
              </a:rPr>
              <a:t>AgentOwned Charleston Group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  <a:cs typeface="Arial" pitchFamily="34" charset="0"/>
              </a:rPr>
              <a:t>902 Savannah Hwy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  <a:cs typeface="Arial" pitchFamily="34" charset="0"/>
              </a:rPr>
              <a:t>Charleston, SC 29407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  <a:cs typeface="Arial" pitchFamily="34" charset="0"/>
              </a:rPr>
              <a:t>Real </a:t>
            </a:r>
            <a:r>
              <a:rPr kumimoji="0" 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  <a:cs typeface="Arial" pitchFamily="34" charset="0"/>
              </a:rPr>
              <a:t>Estate ● Mortgage</a:t>
            </a:r>
            <a:br>
              <a:rPr kumimoji="0" 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  <a:cs typeface="Arial" pitchFamily="34" charset="0"/>
              </a:rPr>
            </a:br>
            <a:r>
              <a:rPr kumimoji="0" 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  <a:cs typeface="Arial" pitchFamily="34" charset="0"/>
              </a:rPr>
              <a:t>Insurance ● Business Brokerage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0788" y="8953632"/>
            <a:ext cx="139417" cy="190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13" name="WordArt 20"/>
          <p:cNvSpPr>
            <a:spLocks noChangeArrowheads="1" noChangeShapeType="1" noTextEdit="1"/>
          </p:cNvSpPr>
          <p:nvPr/>
        </p:nvSpPr>
        <p:spPr bwMode="auto">
          <a:xfrm>
            <a:off x="9829800" y="5181600"/>
            <a:ext cx="2345672" cy="466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en-US" sz="3600" kern="10" spc="72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Tw Cen MT"/>
              </a:rPr>
              <a:t>$450,000</a:t>
            </a:r>
          </a:p>
        </p:txBody>
      </p:sp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62823" y="2277436"/>
            <a:ext cx="1368706" cy="90742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62822" y="1168253"/>
            <a:ext cx="1368708" cy="90743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61376" y="57151"/>
            <a:ext cx="1371600" cy="90934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0175326" y="4197640"/>
            <a:ext cx="16546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  <a:cs typeface="Arial" pitchFamily="34" charset="0"/>
              </a:rPr>
              <a:t>$450,000</a:t>
            </a:r>
          </a:p>
        </p:txBody>
      </p:sp>
      <p:sp>
        <p:nvSpPr>
          <p:cNvPr id="21" name="Text Box 3"/>
          <p:cNvSpPr txBox="1">
            <a:spLocks noChangeArrowheads="1" noChangeShapeType="1"/>
          </p:cNvSpPr>
          <p:nvPr/>
        </p:nvSpPr>
        <p:spPr bwMode="auto">
          <a:xfrm>
            <a:off x="6468" y="5486400"/>
            <a:ext cx="722614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195" tIns="36195" rIns="36195" bIns="36195" numCol="1" anchor="ctr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  <a:cs typeface="Arial" pitchFamily="34" charset="0"/>
              </a:rPr>
              <a:t>2627 Rutherford Way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  <a:cs typeface="Arial" pitchFamily="34" charset="0"/>
              </a:rPr>
              <a:t>Carolina Bay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·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  <a:cs typeface="Arial" pitchFamily="34" charset="0"/>
              </a:rPr>
              <a:t> Charleston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·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  <a:cs typeface="Arial" pitchFamily="34" charset="0"/>
              </a:rPr>
              <a:t> MLS# 16022893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·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  <a:cs typeface="Arial" pitchFamily="34" charset="0"/>
              </a:rPr>
              <a:t> $429,999</a:t>
            </a:r>
            <a:endParaRPr kumimoji="0" lang="en-US" sz="1050" b="1" i="0" u="none" strike="noStrike" cap="none" normalizeH="0" baseline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 pitchFamily="34" charset="0"/>
              <a:cs typeface="Arial" pitchFamily="34" charset="0"/>
            </a:endParaRPr>
          </a:p>
        </p:txBody>
      </p:sp>
      <p:pic>
        <p:nvPicPr>
          <p:cNvPr id="32" name="Picture 1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62824" y="3386618"/>
            <a:ext cx="1368705" cy="90742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5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62823" y="4495800"/>
            <a:ext cx="1368706" cy="90743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90167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51</TotalTime>
  <Words>265</Words>
  <Application>Microsoft Office PowerPoint</Application>
  <PresentationFormat>Custom</PresentationFormat>
  <Paragraphs>16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Arial</vt:lpstr>
      <vt:lpstr>Book Antiqua</vt:lpstr>
      <vt:lpstr>Lucida Sans</vt:lpstr>
      <vt:lpstr>Trajan Pro</vt:lpstr>
      <vt:lpstr>Tw Cen MT</vt:lpstr>
      <vt:lpstr>Wingdings</vt:lpstr>
      <vt:lpstr>Wingdings 2</vt:lpstr>
      <vt:lpstr>Wingdings 3</vt:lpstr>
      <vt:lpstr>Apex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A. Thomas Price</cp:lastModifiedBy>
  <cp:revision>16</cp:revision>
  <dcterms:created xsi:type="dcterms:W3CDTF">2006-08-16T00:00:00Z</dcterms:created>
  <dcterms:modified xsi:type="dcterms:W3CDTF">2016-08-31T20:29:28Z</dcterms:modified>
</cp:coreProperties>
</file>