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CE3"/>
    <a:srgbClr val="C0E0FE"/>
    <a:srgbClr val="0187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8800"/>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3520"/>
            </a:lvl1pPr>
            <a:lvl2pPr marL="670575" indent="0" algn="ctr">
              <a:buNone/>
              <a:defRPr sz="2933"/>
            </a:lvl2pPr>
            <a:lvl3pPr marL="1341150" indent="0" algn="ctr">
              <a:buNone/>
              <a:defRPr sz="2640"/>
            </a:lvl3pPr>
            <a:lvl4pPr marL="2011726" indent="0" algn="ctr">
              <a:buNone/>
              <a:defRPr sz="2347"/>
            </a:lvl4pPr>
            <a:lvl5pPr marL="2682301" indent="0" algn="ctr">
              <a:buNone/>
              <a:defRPr sz="2347"/>
            </a:lvl5pPr>
            <a:lvl6pPr marL="3352876" indent="0" algn="ctr">
              <a:buNone/>
              <a:defRPr sz="2347"/>
            </a:lvl6pPr>
            <a:lvl7pPr marL="4023451" indent="0" algn="ctr">
              <a:buNone/>
              <a:defRPr sz="2347"/>
            </a:lvl7pPr>
            <a:lvl8pPr marL="4694027" indent="0" algn="ctr">
              <a:buNone/>
              <a:defRPr sz="2347"/>
            </a:lvl8pPr>
            <a:lvl9pPr marL="5364602" indent="0" algn="ctr">
              <a:buNone/>
              <a:defRPr sz="2347"/>
            </a:lvl9pPr>
          </a:lstStyle>
          <a:p>
            <a:r>
              <a:rPr lang="en-US"/>
              <a:t>Click to edit Master subtitle style</a:t>
            </a:r>
          </a:p>
        </p:txBody>
      </p:sp>
      <p:sp>
        <p:nvSpPr>
          <p:cNvPr id="4" name="Date Placeholder 3"/>
          <p:cNvSpPr>
            <a:spLocks noGrp="1"/>
          </p:cNvSpPr>
          <p:nvPr>
            <p:ph type="dt" sz="half" idx="10"/>
          </p:nvPr>
        </p:nvSpPr>
        <p:spPr/>
        <p:txBody>
          <a:bodyPr/>
          <a:lstStyle/>
          <a:p>
            <a:fld id="{51C40C15-2CBC-40EB-88FB-E14616FDB445}" type="datetimeFigureOut">
              <a:rPr lang="en-US" smtClean="0"/>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139246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C40C15-2CBC-40EB-88FB-E14616FDB445}" type="datetimeFigureOut">
              <a:rPr lang="en-US" smtClean="0"/>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78584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46158" y="784650"/>
            <a:ext cx="1067693" cy="125031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1055" y="784650"/>
            <a:ext cx="3107948" cy="125031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C40C15-2CBC-40EB-88FB-E14616FDB445}" type="datetimeFigureOut">
              <a:rPr lang="en-US" smtClean="0"/>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292032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C40C15-2CBC-40EB-88FB-E14616FDB445}" type="datetimeFigureOut">
              <a:rPr lang="en-US" smtClean="0"/>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109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8800"/>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3520">
                <a:solidFill>
                  <a:schemeClr val="tx1">
                    <a:tint val="75000"/>
                  </a:schemeClr>
                </a:solidFill>
              </a:defRPr>
            </a:lvl1pPr>
            <a:lvl2pPr marL="670575" indent="0">
              <a:buNone/>
              <a:defRPr sz="2933">
                <a:solidFill>
                  <a:schemeClr val="tx1">
                    <a:tint val="75000"/>
                  </a:schemeClr>
                </a:solidFill>
              </a:defRPr>
            </a:lvl2pPr>
            <a:lvl3pPr marL="1341150" indent="0">
              <a:buNone/>
              <a:defRPr sz="2640">
                <a:solidFill>
                  <a:schemeClr val="tx1">
                    <a:tint val="75000"/>
                  </a:schemeClr>
                </a:solidFill>
              </a:defRPr>
            </a:lvl3pPr>
            <a:lvl4pPr marL="2011726" indent="0">
              <a:buNone/>
              <a:defRPr sz="2347">
                <a:solidFill>
                  <a:schemeClr val="tx1">
                    <a:tint val="75000"/>
                  </a:schemeClr>
                </a:solidFill>
              </a:defRPr>
            </a:lvl4pPr>
            <a:lvl5pPr marL="2682301" indent="0">
              <a:buNone/>
              <a:defRPr sz="2347">
                <a:solidFill>
                  <a:schemeClr val="tx1">
                    <a:tint val="75000"/>
                  </a:schemeClr>
                </a:solidFill>
              </a:defRPr>
            </a:lvl5pPr>
            <a:lvl6pPr marL="3352876" indent="0">
              <a:buNone/>
              <a:defRPr sz="2347">
                <a:solidFill>
                  <a:schemeClr val="tx1">
                    <a:tint val="75000"/>
                  </a:schemeClr>
                </a:solidFill>
              </a:defRPr>
            </a:lvl6pPr>
            <a:lvl7pPr marL="4023451" indent="0">
              <a:buNone/>
              <a:defRPr sz="2347">
                <a:solidFill>
                  <a:schemeClr val="tx1">
                    <a:tint val="75000"/>
                  </a:schemeClr>
                </a:solidFill>
              </a:defRPr>
            </a:lvl7pPr>
            <a:lvl8pPr marL="4694027" indent="0">
              <a:buNone/>
              <a:defRPr sz="2347">
                <a:solidFill>
                  <a:schemeClr val="tx1">
                    <a:tint val="75000"/>
                  </a:schemeClr>
                </a:solidFill>
              </a:defRPr>
            </a:lvl8pPr>
            <a:lvl9pPr marL="5364602" indent="0">
              <a:buNone/>
              <a:defRPr sz="234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C40C15-2CBC-40EB-88FB-E14616FDB445}" type="datetimeFigureOut">
              <a:rPr lang="en-US" smtClean="0"/>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287164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1055" y="3927899"/>
            <a:ext cx="2087820" cy="9359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26030" y="3927899"/>
            <a:ext cx="2087821" cy="9359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1C40C15-2CBC-40EB-88FB-E14616FDB445}" type="datetimeFigureOut">
              <a:rPr lang="en-US" smtClean="0"/>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492669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Click to 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1C40C15-2CBC-40EB-88FB-E14616FDB445}" type="datetimeFigureOut">
              <a:rPr lang="en-US" smtClean="0"/>
              <a:t>1/13/2017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010966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1C40C15-2CBC-40EB-88FB-E14616FDB445}" type="datetimeFigureOut">
              <a:rPr lang="en-US" smtClean="0"/>
              <a:t>1/13/2017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302659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40C15-2CBC-40EB-88FB-E14616FDB445}" type="datetimeFigureOut">
              <a:rPr lang="en-US" smtClean="0"/>
              <a:t>1/13/2017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543781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4693"/>
            </a:lvl1pPr>
            <a:lvl2pPr>
              <a:defRPr sz="4107"/>
            </a:lvl2pPr>
            <a:lvl3pPr>
              <a:defRPr sz="3520"/>
            </a:lvl3pPr>
            <a:lvl4pPr>
              <a:defRPr sz="2933"/>
            </a:lvl4pPr>
            <a:lvl5pPr>
              <a:defRPr sz="2933"/>
            </a:lvl5pPr>
            <a:lvl6pPr>
              <a:defRPr sz="2933"/>
            </a:lvl6pPr>
            <a:lvl7pPr>
              <a:defRPr sz="2933"/>
            </a:lvl7pPr>
            <a:lvl8pPr>
              <a:defRPr sz="2933"/>
            </a:lvl8pPr>
            <a:lvl9pPr>
              <a:defRPr sz="29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730273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4693"/>
            </a:lvl1pPr>
            <a:lvl2pPr marL="670575" indent="0">
              <a:buNone/>
              <a:defRPr sz="4107"/>
            </a:lvl2pPr>
            <a:lvl3pPr marL="1341150" indent="0">
              <a:buNone/>
              <a:defRPr sz="3520"/>
            </a:lvl3pPr>
            <a:lvl4pPr marL="2011726" indent="0">
              <a:buNone/>
              <a:defRPr sz="2933"/>
            </a:lvl4pPr>
            <a:lvl5pPr marL="2682301" indent="0">
              <a:buNone/>
              <a:defRPr sz="2933"/>
            </a:lvl5pPr>
            <a:lvl6pPr marL="3352876" indent="0">
              <a:buNone/>
              <a:defRPr sz="2933"/>
            </a:lvl6pPr>
            <a:lvl7pPr marL="4023451" indent="0">
              <a:buNone/>
              <a:defRPr sz="2933"/>
            </a:lvl7pPr>
            <a:lvl8pPr marL="4694027" indent="0">
              <a:buNone/>
              <a:defRPr sz="2933"/>
            </a:lvl8pPr>
            <a:lvl9pPr marL="5364602" indent="0">
              <a:buNone/>
              <a:defRPr sz="2933"/>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3636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51C40C15-2CBC-40EB-88FB-E14616FDB445}" type="datetimeFigureOut">
              <a:rPr lang="en-US" smtClean="0"/>
              <a:t>1/13/2017</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D2A87F27-DD5E-4262-8F27-C8B530250354}" type="slidenum">
              <a:rPr lang="en-US" smtClean="0"/>
              <a:t>‹#›</a:t>
            </a:fld>
            <a:endParaRPr lang="en-US"/>
          </a:p>
        </p:txBody>
      </p:sp>
    </p:spTree>
    <p:extLst>
      <p:ext uri="{BB962C8B-B14F-4D97-AF65-F5344CB8AC3E}">
        <p14:creationId xmlns:p14="http://schemas.microsoft.com/office/powerpoint/2010/main" val="2581667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341150" rtl="0" eaLnBrk="1" latinLnBrk="0" hangingPunct="1">
        <a:lnSpc>
          <a:spcPct val="90000"/>
        </a:lnSpc>
        <a:spcBef>
          <a:spcPct val="0"/>
        </a:spcBef>
        <a:buNone/>
        <a:defRPr sz="6453"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4107"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352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2933"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45808" y="6762780"/>
            <a:ext cx="3280784" cy="2187189"/>
          </a:xfrm>
          <a:prstGeom prst="rect">
            <a:avLst/>
          </a:prstGeom>
          <a:ln>
            <a:noFill/>
          </a:ln>
          <a:effectLst>
            <a:softEdge rad="112500"/>
          </a:effectLst>
        </p:spPr>
      </p:pic>
      <p:sp>
        <p:nvSpPr>
          <p:cNvPr id="2" name="Title 1"/>
          <p:cNvSpPr>
            <a:spLocks noGrp="1"/>
          </p:cNvSpPr>
          <p:nvPr>
            <p:ph type="ctrTitle"/>
          </p:nvPr>
        </p:nvSpPr>
        <p:spPr>
          <a:xfrm>
            <a:off x="0" y="1"/>
            <a:ext cx="7772400" cy="1093303"/>
          </a:xfrm>
        </p:spPr>
        <p:txBody>
          <a:bodyPr anchor="t">
            <a:noAutofit/>
          </a:bodyPr>
          <a:lstStyle/>
          <a:p>
            <a:r>
              <a:rPr lang="en-US" sz="2800" b="1" dirty="0">
                <a:ln>
                  <a:solidFill>
                    <a:schemeClr val="bg1"/>
                  </a:solidFill>
                </a:ln>
                <a:solidFill>
                  <a:schemeClr val="bg1"/>
                </a:solidFill>
                <a:effectLst>
                  <a:outerShdw blurRad="50800" dist="38100" dir="5400000" algn="t" rotWithShape="0">
                    <a:prstClr val="black">
                      <a:alpha val="40000"/>
                    </a:prstClr>
                  </a:outerShdw>
                </a:effectLst>
              </a:rPr>
              <a:t>2629 Alderly Lane</a:t>
            </a:r>
            <a:br>
              <a:rPr lang="en-US" sz="2800" b="1" dirty="0">
                <a:ln>
                  <a:solidFill>
                    <a:schemeClr val="bg1"/>
                  </a:solidFill>
                </a:ln>
                <a:solidFill>
                  <a:schemeClr val="bg1"/>
                </a:solidFill>
                <a:effectLst>
                  <a:outerShdw blurRad="50800" dist="38100" dir="5400000" algn="t" rotWithShape="0">
                    <a:prstClr val="black">
                      <a:alpha val="40000"/>
                    </a:prstClr>
                  </a:outerShdw>
                </a:effectLst>
              </a:rPr>
            </a:br>
            <a:r>
              <a:rPr lang="en-US" sz="1800" dirty="0">
                <a:ln>
                  <a:solidFill>
                    <a:schemeClr val="bg1"/>
                  </a:solidFill>
                </a:ln>
                <a:solidFill>
                  <a:schemeClr val="bg1"/>
                </a:solidFill>
                <a:effectLst>
                  <a:outerShdw blurRad="50800" dist="38100" dir="5400000" algn="t" rotWithShape="0">
                    <a:prstClr val="black">
                      <a:alpha val="40000"/>
                    </a:prstClr>
                  </a:outerShdw>
                </a:effectLst>
              </a:rPr>
              <a:t>Rivertowne On The Wando :: Mount Pleasant :: MLS# 16011146 :: $579,990</a:t>
            </a:r>
          </a:p>
        </p:txBody>
      </p:sp>
      <p:sp>
        <p:nvSpPr>
          <p:cNvPr id="3" name="Subtitle 2"/>
          <p:cNvSpPr>
            <a:spLocks noGrp="1"/>
          </p:cNvSpPr>
          <p:nvPr>
            <p:ph type="subTitle" idx="1"/>
          </p:nvPr>
        </p:nvSpPr>
        <p:spPr>
          <a:xfrm>
            <a:off x="1642940" y="3315708"/>
            <a:ext cx="4486520" cy="3488924"/>
          </a:xfrm>
        </p:spPr>
        <p:txBody>
          <a:bodyPr anchor="ctr">
            <a:noAutofit/>
          </a:bodyPr>
          <a:lstStyle/>
          <a:p>
            <a:r>
              <a:rPr lang="en-US" sz="1600" b="1" i="1" dirty="0">
                <a:solidFill>
                  <a:srgbClr val="FFFF00"/>
                </a:solidFill>
              </a:rPr>
              <a:t>NEW YEAR, NEW PRICE AND WILL NOT LAST LONG!</a:t>
            </a:r>
          </a:p>
          <a:p>
            <a:r>
              <a:rPr lang="en-US" sz="1300" dirty="0">
                <a:solidFill>
                  <a:schemeClr val="bg1"/>
                </a:solidFill>
              </a:rPr>
              <a:t>Just completed in 2017 - This New Construction Home is a 5 Bedroom, 4 Bathroom home with an additional Bonus Room over the 2 Car Side Garage. The Owner's Suite is on the main Level and with 20ft Ceilings in the Family Room the home feels even bigger. The Open Kitchen looks out to the Family Room with an Oversized Granite Island. The Included Features are Hardwood Floors in the Foyer, Dining Room, Family Room, Kitchen and Breakfast area, Granite Countertops in the Kitchen and all Bathrooms, Tile Floors in the Guest Bathroom, Laundry Room, and Master Bathroom. Screened Porch off of the Kitchen. 42'' Maple Kitchen Cabinets allows for ample storage space, Structural Wiring and Gas Fire Place with a Granite surround as well as a wood mantle. Short walk to the Rivertowne CC clubhouse, swimming pool, tennis courts and golf course. Short 15 minute drive to Isle of Palms beaches;25 minute drive to historic downtown Charleston.</a:t>
            </a:r>
          </a:p>
        </p:txBody>
      </p:sp>
      <p:pic>
        <p:nvPicPr>
          <p:cNvPr id="5" name="Picture 4"/>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177914" y="969978"/>
            <a:ext cx="1462021" cy="978408"/>
          </a:xfrm>
          <a:prstGeom prst="rect">
            <a:avLst/>
          </a:prstGeom>
        </p:spPr>
      </p:pic>
      <p:pic>
        <p:nvPicPr>
          <p:cNvPr id="6" name="Picture 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177914" y="3305704"/>
            <a:ext cx="1462021" cy="974680"/>
          </a:xfrm>
          <a:prstGeom prst="rect">
            <a:avLst/>
          </a:prstGeom>
        </p:spPr>
      </p:pic>
      <p:pic>
        <p:nvPicPr>
          <p:cNvPr id="7" name="Picture 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77914" y="2138773"/>
            <a:ext cx="1462021" cy="974680"/>
          </a:xfrm>
          <a:prstGeom prst="rect">
            <a:avLst/>
          </a:prstGeom>
        </p:spPr>
      </p:pic>
      <p:pic>
        <p:nvPicPr>
          <p:cNvPr id="8" name="Picture 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128493" y="969978"/>
            <a:ext cx="1462021" cy="978408"/>
          </a:xfrm>
          <a:prstGeom prst="rect">
            <a:avLst/>
          </a:prstGeom>
        </p:spPr>
      </p:pic>
      <p:pic>
        <p:nvPicPr>
          <p:cNvPr id="9" name="Picture 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128493" y="3305704"/>
            <a:ext cx="1462021" cy="974680"/>
          </a:xfrm>
          <a:prstGeom prst="rect">
            <a:avLst/>
          </a:prstGeom>
        </p:spPr>
      </p:pic>
      <p:pic>
        <p:nvPicPr>
          <p:cNvPr id="10" name="Picture 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128493" y="2138773"/>
            <a:ext cx="1462021" cy="974680"/>
          </a:xfrm>
          <a:prstGeom prst="rect">
            <a:avLst/>
          </a:prstGeom>
        </p:spPr>
      </p:pic>
      <p:pic>
        <p:nvPicPr>
          <p:cNvPr id="11" name="Picture 10"/>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77914" y="4472635"/>
            <a:ext cx="1462021" cy="974680"/>
          </a:xfrm>
          <a:prstGeom prst="rect">
            <a:avLst/>
          </a:prstGeom>
        </p:spPr>
      </p:pic>
      <p:pic>
        <p:nvPicPr>
          <p:cNvPr id="12" name="Picture 11"/>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127474" y="4472295"/>
            <a:ext cx="1463040" cy="975360"/>
          </a:xfrm>
          <a:prstGeom prst="rect">
            <a:avLst/>
          </a:prstGeom>
        </p:spPr>
      </p:pic>
      <p:sp>
        <p:nvSpPr>
          <p:cNvPr id="14" name="Rectangle 13"/>
          <p:cNvSpPr/>
          <p:nvPr/>
        </p:nvSpPr>
        <p:spPr>
          <a:xfrm>
            <a:off x="0" y="9076729"/>
            <a:ext cx="3886200" cy="984885"/>
          </a:xfrm>
          <a:prstGeom prst="rect">
            <a:avLst/>
          </a:prstGeom>
        </p:spPr>
        <p:txBody>
          <a:bodyPr>
            <a:spAutoFit/>
          </a:bodyPr>
          <a:lstStyle/>
          <a:p>
            <a:r>
              <a:rPr lang="en-US" sz="1600" b="1" dirty="0">
                <a:solidFill>
                  <a:srgbClr val="FFFF00"/>
                </a:solidFill>
                <a:effectLst>
                  <a:outerShdw blurRad="38100" dist="38100" dir="2700000" algn="tl">
                    <a:srgbClr val="000000">
                      <a:alpha val="43137"/>
                    </a:srgbClr>
                  </a:outerShdw>
                </a:effectLst>
              </a:rPr>
              <a:t>Chris Eller</a:t>
            </a:r>
          </a:p>
          <a:p>
            <a:r>
              <a:rPr lang="en-US" sz="1400" dirty="0">
                <a:solidFill>
                  <a:srgbClr val="FFFF00"/>
                </a:solidFill>
                <a:effectLst>
                  <a:outerShdw blurRad="38100" dist="38100" dir="2700000" algn="tl">
                    <a:srgbClr val="000000">
                      <a:alpha val="43137"/>
                    </a:srgbClr>
                  </a:outerShdw>
                </a:effectLst>
              </a:rPr>
              <a:t>EPRO, GRN, SFR, REALTOR, CRS</a:t>
            </a:r>
          </a:p>
          <a:p>
            <a:r>
              <a:rPr lang="en-US" sz="1400" dirty="0">
                <a:solidFill>
                  <a:srgbClr val="FFFF00"/>
                </a:solidFill>
                <a:effectLst>
                  <a:outerShdw blurRad="38100" dist="38100" dir="2700000" algn="tl">
                    <a:srgbClr val="000000">
                      <a:alpha val="43137"/>
                    </a:srgbClr>
                  </a:outerShdw>
                </a:effectLst>
              </a:rPr>
              <a:t>(843) 343-3359</a:t>
            </a:r>
          </a:p>
          <a:p>
            <a:r>
              <a:rPr lang="en-US" sz="1400" dirty="0">
                <a:solidFill>
                  <a:srgbClr val="FFFF00"/>
                </a:solidFill>
                <a:effectLst>
                  <a:outerShdw blurRad="38100" dist="38100" dir="2700000" algn="tl">
                    <a:srgbClr val="000000">
                      <a:alpha val="43137"/>
                    </a:srgbClr>
                  </a:outerShdw>
                </a:effectLst>
              </a:rPr>
              <a:t>iconicdevelopments@gmail.com</a:t>
            </a:r>
          </a:p>
        </p:txBody>
      </p:sp>
      <p:sp>
        <p:nvSpPr>
          <p:cNvPr id="15" name="Rectangle 14"/>
          <p:cNvSpPr/>
          <p:nvPr/>
        </p:nvSpPr>
        <p:spPr>
          <a:xfrm>
            <a:off x="3886200" y="9053052"/>
            <a:ext cx="3886200" cy="984885"/>
          </a:xfrm>
          <a:prstGeom prst="rect">
            <a:avLst/>
          </a:prstGeom>
        </p:spPr>
        <p:txBody>
          <a:bodyPr>
            <a:spAutoFit/>
          </a:bodyPr>
          <a:lstStyle/>
          <a:p>
            <a:pPr algn="r"/>
            <a:r>
              <a:rPr lang="en-US" sz="1600" b="1" dirty="0">
                <a:solidFill>
                  <a:srgbClr val="FFFF00"/>
                </a:solidFill>
                <a:effectLst>
                  <a:outerShdw blurRad="38100" dist="38100" dir="2700000" algn="tl">
                    <a:srgbClr val="000000">
                      <a:alpha val="43137"/>
                    </a:srgbClr>
                  </a:outerShdw>
                </a:effectLst>
              </a:rPr>
              <a:t>GFH Realty, LLC</a:t>
            </a:r>
          </a:p>
          <a:p>
            <a:pPr algn="r"/>
            <a:r>
              <a:rPr lang="en-US" sz="1400" dirty="0">
                <a:solidFill>
                  <a:srgbClr val="FFFF00"/>
                </a:solidFill>
                <a:effectLst>
                  <a:outerShdw blurRad="38100" dist="38100" dir="2700000" algn="tl">
                    <a:srgbClr val="000000">
                      <a:alpha val="43137"/>
                    </a:srgbClr>
                  </a:outerShdw>
                </a:effectLst>
              </a:rPr>
              <a:t>498 Wando Park Blvd Suite 1125</a:t>
            </a:r>
          </a:p>
          <a:p>
            <a:pPr algn="r"/>
            <a:r>
              <a:rPr lang="en-US" sz="1400" dirty="0">
                <a:solidFill>
                  <a:srgbClr val="FFFF00"/>
                </a:solidFill>
                <a:effectLst>
                  <a:outerShdw blurRad="38100" dist="38100" dir="2700000" algn="tl">
                    <a:srgbClr val="000000">
                      <a:alpha val="43137"/>
                    </a:srgbClr>
                  </a:outerShdw>
                </a:effectLst>
              </a:rPr>
              <a:t>Mt. Pleasant, SC 29464</a:t>
            </a:r>
          </a:p>
          <a:p>
            <a:pPr algn="r"/>
            <a:r>
              <a:rPr lang="en-US" sz="1400" dirty="0">
                <a:solidFill>
                  <a:srgbClr val="FFFF00"/>
                </a:solidFill>
                <a:effectLst>
                  <a:outerShdw blurRad="38100" dist="38100" dir="2700000" algn="tl">
                    <a:srgbClr val="000000">
                      <a:alpha val="43137"/>
                    </a:srgbClr>
                  </a:outerShdw>
                </a:effectLst>
              </a:rPr>
              <a:t>www.gallowayfamilyhomes.com</a:t>
            </a:r>
          </a:p>
        </p:txBody>
      </p:sp>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525201" y="7811649"/>
            <a:ext cx="486106" cy="732087"/>
          </a:xfrm>
          <a:prstGeom prst="rect">
            <a:avLst/>
          </a:prstGeom>
        </p:spPr>
      </p:pic>
      <p:pic>
        <p:nvPicPr>
          <p:cNvPr id="17" name="Picture 1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77914" y="6806157"/>
            <a:ext cx="1463040" cy="975360"/>
          </a:xfrm>
          <a:prstGeom prst="rect">
            <a:avLst/>
          </a:prstGeom>
        </p:spPr>
      </p:pic>
      <p:pic>
        <p:nvPicPr>
          <p:cNvPr id="18" name="Picture 17"/>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177914" y="5639226"/>
            <a:ext cx="1463040" cy="975360"/>
          </a:xfrm>
          <a:prstGeom prst="rect">
            <a:avLst/>
          </a:prstGeom>
        </p:spPr>
      </p:pic>
      <p:pic>
        <p:nvPicPr>
          <p:cNvPr id="19" name="Picture 18"/>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77914" y="7974609"/>
            <a:ext cx="1463040" cy="975360"/>
          </a:xfrm>
          <a:prstGeom prst="rect">
            <a:avLst/>
          </a:prstGeom>
        </p:spPr>
      </p:pic>
      <p:pic>
        <p:nvPicPr>
          <p:cNvPr id="20" name="Picture 19"/>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6127474" y="7971561"/>
            <a:ext cx="1463040" cy="978408"/>
          </a:xfrm>
          <a:prstGeom prst="rect">
            <a:avLst/>
          </a:prstGeom>
        </p:spPr>
      </p:pic>
      <p:pic>
        <p:nvPicPr>
          <p:cNvPr id="21" name="Picture 20"/>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6124415" y="6804631"/>
            <a:ext cx="1466099" cy="978408"/>
          </a:xfrm>
          <a:prstGeom prst="rect">
            <a:avLst/>
          </a:prstGeom>
        </p:spPr>
      </p:pic>
      <p:pic>
        <p:nvPicPr>
          <p:cNvPr id="22" name="Picture 21"/>
          <p:cNvPicPr>
            <a:picLocks/>
          </p:cNvPicPr>
          <p:nvPr/>
        </p:nvPicPr>
        <p:blipFill>
          <a:blip r:embed="rId17" cstate="print">
            <a:extLst>
              <a:ext uri="{28A0092B-C50C-407E-A947-70E740481C1C}">
                <a14:useLocalDpi xmlns:a14="http://schemas.microsoft.com/office/drawing/2010/main" val="0"/>
              </a:ext>
            </a:extLst>
          </a:blip>
          <a:stretch>
            <a:fillRect/>
          </a:stretch>
        </p:blipFill>
        <p:spPr>
          <a:xfrm>
            <a:off x="6127474" y="5639225"/>
            <a:ext cx="1463040" cy="975360"/>
          </a:xfrm>
          <a:prstGeom prst="rect">
            <a:avLst/>
          </a:prstGeom>
        </p:spPr>
      </p:pic>
      <p:pic>
        <p:nvPicPr>
          <p:cNvPr id="13" name="Picture 12"/>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1828800" y="969978"/>
            <a:ext cx="4114800" cy="2103412"/>
          </a:xfrm>
          <a:prstGeom prst="rect">
            <a:avLst/>
          </a:prstGeom>
        </p:spPr>
      </p:pic>
    </p:spTree>
    <p:extLst>
      <p:ext uri="{BB962C8B-B14F-4D97-AF65-F5344CB8AC3E}">
        <p14:creationId xmlns:p14="http://schemas.microsoft.com/office/powerpoint/2010/main" val="7273016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TotalTime>
  <Words>225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2629 Alderly Lane Rivertowne On The Wando :: Mount Pleasant :: MLS# 16011146 :: $579,990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19</cp:revision>
  <dcterms:created xsi:type="dcterms:W3CDTF">2015-07-03T21:49:28Z</dcterms:created>
  <dcterms:modified xsi:type="dcterms:W3CDTF">2017-01-13T18:23:27Z</dcterms:modified>
</cp:coreProperties>
</file>