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5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40C15-2CBC-40EB-88FB-E14616FDB445}" type="datetimeFigureOut">
              <a:rPr lang="en-US" smtClean="0"/>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C40C15-2CBC-40EB-88FB-E14616FDB445}" type="datetimeFigureOut">
              <a:rPr lang="en-US" smtClean="0"/>
              <a:t>9/25/2015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C40C15-2CBC-40EB-88FB-E14616FDB445}" type="datetimeFigureOut">
              <a:rPr lang="en-US" smtClean="0"/>
              <a:t>9/25/2015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9/25/2015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9/25/2015</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3200" b="1" dirty="0">
                <a:ln>
                  <a:solidFill>
                    <a:schemeClr val="bg1"/>
                  </a:solidFill>
                </a:ln>
                <a:solidFill>
                  <a:schemeClr val="bg1"/>
                </a:solidFill>
                <a:effectLst>
                  <a:outerShdw blurRad="50800" dist="38100" dir="5400000" algn="t" rotWithShape="0">
                    <a:prstClr val="black">
                      <a:alpha val="40000"/>
                    </a:prstClr>
                  </a:outerShdw>
                </a:effectLst>
              </a:rPr>
              <a:t>262 Commonwealth Road</a:t>
            </a:r>
            <a:r>
              <a:rPr lang="en-US" sz="3200" b="1" dirty="0" smtClean="0">
                <a:ln>
                  <a:solidFill>
                    <a:schemeClr val="bg1"/>
                  </a:solidFill>
                </a:ln>
                <a:solidFill>
                  <a:schemeClr val="bg1"/>
                </a:solidFill>
                <a:effectLst>
                  <a:outerShdw blurRad="50800" dist="38100" dir="5400000" algn="t" rotWithShape="0">
                    <a:prstClr val="black">
                      <a:alpha val="40000"/>
                    </a:prstClr>
                  </a:outerShdw>
                </a:effectLst>
              </a:rPr>
              <a:t/>
            </a:r>
            <a:br>
              <a:rPr lang="en-US" sz="3200" b="1" dirty="0" smtClean="0">
                <a:ln>
                  <a:solidFill>
                    <a:schemeClr val="bg1"/>
                  </a:solidFill>
                </a:ln>
                <a:solidFill>
                  <a:schemeClr val="bg1"/>
                </a:solidFill>
                <a:effectLst>
                  <a:outerShdw blurRad="50800" dist="38100" dir="5400000" algn="t" rotWithShape="0">
                    <a:prstClr val="black">
                      <a:alpha val="40000"/>
                    </a:prstClr>
                  </a:outerShdw>
                </a:effectLst>
              </a:rPr>
            </a:br>
            <a:r>
              <a:rPr lang="en-US" sz="2400" dirty="0">
                <a:ln>
                  <a:solidFill>
                    <a:schemeClr val="bg1"/>
                  </a:solidFill>
                </a:ln>
                <a:solidFill>
                  <a:schemeClr val="bg1"/>
                </a:solidFill>
                <a:effectLst>
                  <a:outerShdw blurRad="50800" dist="38100" dir="5400000" algn="t" rotWithShape="0">
                    <a:prstClr val="black">
                      <a:alpha val="40000"/>
                    </a:prstClr>
                  </a:outerShdw>
                </a:effectLst>
              </a:rPr>
              <a:t>Darrell Creek :: Mount Pleasant</a:t>
            </a:r>
            <a:br>
              <a:rPr lang="en-US" sz="2400" dirty="0">
                <a:ln>
                  <a:solidFill>
                    <a:schemeClr val="bg1"/>
                  </a:solidFill>
                </a:ln>
                <a:solidFill>
                  <a:schemeClr val="bg1"/>
                </a:solidFill>
                <a:effectLst>
                  <a:outerShdw blurRad="50800" dist="38100" dir="5400000" algn="t" rotWithShape="0">
                    <a:prstClr val="black">
                      <a:alpha val="40000"/>
                    </a:prstClr>
                  </a:outerShdw>
                </a:effectLst>
              </a:rPr>
            </a:br>
            <a:r>
              <a:rPr lang="en-US" sz="2400" dirty="0">
                <a:ln>
                  <a:solidFill>
                    <a:schemeClr val="bg1"/>
                  </a:solidFill>
                </a:ln>
                <a:solidFill>
                  <a:schemeClr val="bg1"/>
                </a:solidFill>
                <a:effectLst>
                  <a:outerShdw blurRad="50800" dist="38100" dir="5400000" algn="t" rotWithShape="0">
                    <a:prstClr val="black">
                      <a:alpha val="40000"/>
                    </a:prstClr>
                  </a:outerShdw>
                </a:effectLst>
              </a:rPr>
              <a:t>MLS# 15006324 :: $619,990</a:t>
            </a:r>
            <a:endParaRPr lang="en-US" sz="2400" dirty="0">
              <a:ln>
                <a:solidFill>
                  <a:schemeClr val="bg1"/>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1818861" y="5148471"/>
            <a:ext cx="4134680" cy="3927918"/>
          </a:xfrm>
        </p:spPr>
        <p:txBody>
          <a:bodyPr>
            <a:noAutofit/>
          </a:bodyPr>
          <a:lstStyle/>
          <a:p>
            <a:r>
              <a:rPr lang="en-US" sz="1600" dirty="0">
                <a:solidFill>
                  <a:schemeClr val="accent4"/>
                </a:solidFill>
              </a:rPr>
              <a:t>Ready Now - This 5 Bedroom, 3 Bathroom, 2 Car Side Entry Garage. 42'' Maple Cabinets, 4 Piece </a:t>
            </a:r>
            <a:r>
              <a:rPr lang="en-US" sz="1600" dirty="0" err="1">
                <a:solidFill>
                  <a:schemeClr val="accent4"/>
                </a:solidFill>
              </a:rPr>
              <a:t>Stainlesss</a:t>
            </a:r>
            <a:r>
              <a:rPr lang="en-US" sz="1600" dirty="0">
                <a:solidFill>
                  <a:schemeClr val="accent4"/>
                </a:solidFill>
              </a:rPr>
              <a:t> Steel Appliance Package: Stove, Built-in Hood, Dishwasher and Oven. This home has a Screened Porch, Structured Wiring, Hardwood Floors in the Dining Room, Family Room, and Kitchen. Wainscoting trim will be located in the Dining Room and the Foyer Area. Granite Countertops in the Kitchen and Bathrooms. The Bonus Room over the garage is a perfect place for a pool table or a nice get away spot. This home is settled on a Huge Corner Lot. Darrell Creek is in a great location that still feels private yet close to shopping, schools, and the new Mount Pleasant Hospital! Darrell Creek amenities include pool with cabana, and crabbing dock.</a:t>
            </a:r>
            <a:endParaRPr lang="en-US" sz="1600" dirty="0">
              <a:solidFill>
                <a:schemeClr val="accent4"/>
              </a:solidFill>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7426"/>
          <a:stretch/>
        </p:blipFill>
        <p:spPr>
          <a:xfrm>
            <a:off x="1811901" y="1215766"/>
            <a:ext cx="4144619" cy="3860971"/>
          </a:xfrm>
          <a:prstGeom prst="rect">
            <a:avLst/>
          </a:prstGeom>
        </p:spPr>
      </p:pic>
      <p:pic>
        <p:nvPicPr>
          <p:cNvPr id="5" name="Picture 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1216104"/>
            <a:ext cx="1463040" cy="978408"/>
          </a:xfrm>
          <a:prstGeom prst="rect">
            <a:avLst/>
          </a:prstGeom>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77914" y="3467414"/>
            <a:ext cx="1463040" cy="978408"/>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77914" y="2341759"/>
            <a:ext cx="1463040" cy="978408"/>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474" y="1215765"/>
            <a:ext cx="1463040" cy="978408"/>
          </a:xfrm>
          <a:prstGeom prst="rect">
            <a:avLst/>
          </a:prstGeom>
        </p:spPr>
      </p:pic>
      <p:pic>
        <p:nvPicPr>
          <p:cNvPr id="9" name="Picture 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27474" y="3479477"/>
            <a:ext cx="1463040" cy="978408"/>
          </a:xfrm>
          <a:prstGeom prst="rect">
            <a:avLst/>
          </a:prstGeom>
        </p:spPr>
      </p:pic>
      <p:pic>
        <p:nvPicPr>
          <p:cNvPr id="10" name="Picture 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27474" y="2347621"/>
            <a:ext cx="1463040" cy="978408"/>
          </a:xfrm>
          <a:prstGeom prst="rect">
            <a:avLst/>
          </a:prstGeom>
        </p:spPr>
      </p:pic>
      <p:pic>
        <p:nvPicPr>
          <p:cNvPr id="11" name="Picture 10"/>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77914" y="4593069"/>
            <a:ext cx="1463040" cy="978408"/>
          </a:xfrm>
          <a:prstGeom prst="rect">
            <a:avLst/>
          </a:prstGeom>
        </p:spPr>
      </p:pic>
      <p:pic>
        <p:nvPicPr>
          <p:cNvPr id="12" name="Picture 1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27474" y="4611333"/>
            <a:ext cx="1463040" cy="97840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smtClean="0">
                <a:solidFill>
                  <a:schemeClr val="bg1"/>
                </a:solidFill>
              </a:rPr>
              <a:t>Chris Eller</a:t>
            </a:r>
          </a:p>
          <a:p>
            <a:r>
              <a:rPr lang="en-US" sz="1400" dirty="0" smtClean="0">
                <a:solidFill>
                  <a:schemeClr val="bg1"/>
                </a:solidFill>
              </a:rPr>
              <a:t>EPRO, GRN, SFR, REALTOR, CRS</a:t>
            </a:r>
          </a:p>
          <a:p>
            <a:r>
              <a:rPr lang="en-US" sz="1400" dirty="0" smtClean="0">
                <a:solidFill>
                  <a:schemeClr val="bg1"/>
                </a:solidFill>
              </a:rPr>
              <a:t>(843) 343-3359</a:t>
            </a:r>
          </a:p>
          <a:p>
            <a:r>
              <a:rPr lang="en-US" sz="1400" dirty="0" smtClean="0">
                <a:solidFill>
                  <a:schemeClr val="bg1"/>
                </a:solidFill>
              </a:rPr>
              <a:t>iconicdevelopments@gmail.com</a:t>
            </a:r>
            <a:endParaRPr lang="en-US" sz="1400" dirty="0">
              <a:solidFill>
                <a:schemeClr val="bg1"/>
              </a:solidFill>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smtClean="0">
                <a:solidFill>
                  <a:schemeClr val="bg1"/>
                </a:solidFill>
              </a:rPr>
              <a:t>GFH Realty, LLC</a:t>
            </a:r>
          </a:p>
          <a:p>
            <a:pPr algn="r"/>
            <a:r>
              <a:rPr lang="en-US" sz="1400" dirty="0" smtClean="0">
                <a:solidFill>
                  <a:schemeClr val="bg1"/>
                </a:solidFill>
              </a:rPr>
              <a:t>498 Wando Park Blvd Suite 1125</a:t>
            </a:r>
          </a:p>
          <a:p>
            <a:pPr algn="r"/>
            <a:r>
              <a:rPr lang="en-US" sz="1400" dirty="0" smtClean="0">
                <a:solidFill>
                  <a:schemeClr val="bg1"/>
                </a:solidFill>
              </a:rPr>
              <a:t>Mt. Pleasant, SC 29464</a:t>
            </a:r>
          </a:p>
          <a:p>
            <a:pPr algn="r"/>
            <a:r>
              <a:rPr lang="en-US" sz="1400" dirty="0" smtClean="0">
                <a:solidFill>
                  <a:schemeClr val="bg1"/>
                </a:solidFill>
              </a:rPr>
              <a:t>www.gallowayfamilyhomes.com</a:t>
            </a:r>
            <a:endParaRPr lang="en-US" sz="1400" dirty="0">
              <a:solidFill>
                <a:schemeClr val="bg1"/>
              </a:solidFill>
            </a:endParaRPr>
          </a:p>
        </p:txBody>
      </p:sp>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77914" y="6844379"/>
            <a:ext cx="1463040" cy="978408"/>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77914" y="5718724"/>
            <a:ext cx="1463040" cy="978408"/>
          </a:xfrm>
          <a:prstGeom prst="rect">
            <a:avLst/>
          </a:prstGeom>
        </p:spPr>
      </p:pic>
      <p:pic>
        <p:nvPicPr>
          <p:cNvPr id="19" name="Picture 18"/>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77914" y="7970037"/>
            <a:ext cx="1463040" cy="978408"/>
          </a:xfrm>
          <a:prstGeom prst="rect">
            <a:avLst/>
          </a:prstGeom>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27474" y="6875045"/>
            <a:ext cx="1463040" cy="978408"/>
          </a:xfrm>
          <a:prstGeom prst="rect">
            <a:avLst/>
          </a:prstGeom>
        </p:spPr>
      </p:pic>
      <p:pic>
        <p:nvPicPr>
          <p:cNvPr id="21" name="Picture 20"/>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127474" y="5743189"/>
            <a:ext cx="1463040" cy="978408"/>
          </a:xfrm>
          <a:prstGeom prst="rect">
            <a:avLst/>
          </a:prstGeom>
        </p:spPr>
      </p:pic>
      <p:pic>
        <p:nvPicPr>
          <p:cNvPr id="22" name="Picture 21"/>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6127474" y="8006898"/>
            <a:ext cx="1463040" cy="978408"/>
          </a:xfrm>
          <a:prstGeom prst="rect">
            <a:avLst/>
          </a:prstGeom>
        </p:spPr>
      </p:pic>
    </p:spTree>
    <p:extLst>
      <p:ext uri="{BB962C8B-B14F-4D97-AF65-F5344CB8AC3E}">
        <p14:creationId xmlns:p14="http://schemas.microsoft.com/office/powerpoint/2010/main" val="72730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186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262 Commonwealth Road Darrell Creek :: Mount Pleasant MLS# 15006324 :: $619,990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cp:lastModifiedBy>
  <cp:revision>10</cp:revision>
  <dcterms:created xsi:type="dcterms:W3CDTF">2015-07-03T21:49:28Z</dcterms:created>
  <dcterms:modified xsi:type="dcterms:W3CDTF">2015-09-25T21:03:15Z</dcterms:modified>
</cp:coreProperties>
</file>