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222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8800"/>
            </a:lvl1pPr>
          </a:lstStyle>
          <a:p>
            <a:r>
              <a:rPr lang="en-US" smtClean="0"/>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3520"/>
            </a:lvl1pPr>
            <a:lvl2pPr marL="670575" indent="0" algn="ctr">
              <a:buNone/>
              <a:defRPr sz="2933"/>
            </a:lvl2pPr>
            <a:lvl3pPr marL="1341150" indent="0" algn="ctr">
              <a:buNone/>
              <a:defRPr sz="2640"/>
            </a:lvl3pPr>
            <a:lvl4pPr marL="2011726" indent="0" algn="ctr">
              <a:buNone/>
              <a:defRPr sz="2347"/>
            </a:lvl4pPr>
            <a:lvl5pPr marL="2682301" indent="0" algn="ctr">
              <a:buNone/>
              <a:defRPr sz="2347"/>
            </a:lvl5pPr>
            <a:lvl6pPr marL="3352876" indent="0" algn="ctr">
              <a:buNone/>
              <a:defRPr sz="2347"/>
            </a:lvl6pPr>
            <a:lvl7pPr marL="4023451" indent="0" algn="ctr">
              <a:buNone/>
              <a:defRPr sz="2347"/>
            </a:lvl7pPr>
            <a:lvl8pPr marL="4694027" indent="0" algn="ctr">
              <a:buNone/>
              <a:defRPr sz="2347"/>
            </a:lvl8pPr>
            <a:lvl9pPr marL="5364602" indent="0" algn="ctr">
              <a:buNone/>
              <a:defRPr sz="2347"/>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C40C15-2CBC-40EB-88FB-E14616FDB445}" type="datetimeFigureOut">
              <a:rPr lang="en-US" smtClean="0"/>
              <a:t>10/16/2015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139246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C40C15-2CBC-40EB-88FB-E14616FDB445}" type="datetimeFigureOut">
              <a:rPr lang="en-US" smtClean="0"/>
              <a:t>10/16/2015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78584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46158" y="784650"/>
            <a:ext cx="1067693" cy="125031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1055" y="784650"/>
            <a:ext cx="3107948" cy="125031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C40C15-2CBC-40EB-88FB-E14616FDB445}" type="datetimeFigureOut">
              <a:rPr lang="en-US" smtClean="0"/>
              <a:t>10/16/2015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292032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C40C15-2CBC-40EB-88FB-E14616FDB445}" type="datetimeFigureOut">
              <a:rPr lang="en-US" smtClean="0"/>
              <a:t>10/16/2015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109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8800"/>
            </a:lvl1pPr>
          </a:lstStyle>
          <a:p>
            <a:r>
              <a:rPr lang="en-US" smtClean="0"/>
              <a:t>Click to edit Master title style</a:t>
            </a:r>
            <a:endParaRPr lang="en-US"/>
          </a:p>
        </p:txBody>
      </p:sp>
      <p:sp>
        <p:nvSpPr>
          <p:cNvPr id="3" name="Text Placeholder 2"/>
          <p:cNvSpPr>
            <a:spLocks noGrp="1"/>
          </p:cNvSpPr>
          <p:nvPr>
            <p:ph type="body" idx="1"/>
          </p:nvPr>
        </p:nvSpPr>
        <p:spPr>
          <a:xfrm>
            <a:off x="530304" y="6731213"/>
            <a:ext cx="6703695" cy="2200274"/>
          </a:xfrm>
        </p:spPr>
        <p:txBody>
          <a:bodyPr/>
          <a:lstStyle>
            <a:lvl1pPr marL="0" indent="0">
              <a:buNone/>
              <a:defRPr sz="3520">
                <a:solidFill>
                  <a:schemeClr val="tx1">
                    <a:tint val="75000"/>
                  </a:schemeClr>
                </a:solidFill>
              </a:defRPr>
            </a:lvl1pPr>
            <a:lvl2pPr marL="670575" indent="0">
              <a:buNone/>
              <a:defRPr sz="2933">
                <a:solidFill>
                  <a:schemeClr val="tx1">
                    <a:tint val="75000"/>
                  </a:schemeClr>
                </a:solidFill>
              </a:defRPr>
            </a:lvl2pPr>
            <a:lvl3pPr marL="1341150" indent="0">
              <a:buNone/>
              <a:defRPr sz="2640">
                <a:solidFill>
                  <a:schemeClr val="tx1">
                    <a:tint val="75000"/>
                  </a:schemeClr>
                </a:solidFill>
              </a:defRPr>
            </a:lvl3pPr>
            <a:lvl4pPr marL="2011726" indent="0">
              <a:buNone/>
              <a:defRPr sz="2347">
                <a:solidFill>
                  <a:schemeClr val="tx1">
                    <a:tint val="75000"/>
                  </a:schemeClr>
                </a:solidFill>
              </a:defRPr>
            </a:lvl4pPr>
            <a:lvl5pPr marL="2682301" indent="0">
              <a:buNone/>
              <a:defRPr sz="2347">
                <a:solidFill>
                  <a:schemeClr val="tx1">
                    <a:tint val="75000"/>
                  </a:schemeClr>
                </a:solidFill>
              </a:defRPr>
            </a:lvl5pPr>
            <a:lvl6pPr marL="3352876" indent="0">
              <a:buNone/>
              <a:defRPr sz="2347">
                <a:solidFill>
                  <a:schemeClr val="tx1">
                    <a:tint val="75000"/>
                  </a:schemeClr>
                </a:solidFill>
              </a:defRPr>
            </a:lvl6pPr>
            <a:lvl7pPr marL="4023451" indent="0">
              <a:buNone/>
              <a:defRPr sz="2347">
                <a:solidFill>
                  <a:schemeClr val="tx1">
                    <a:tint val="75000"/>
                  </a:schemeClr>
                </a:solidFill>
              </a:defRPr>
            </a:lvl7pPr>
            <a:lvl8pPr marL="4694027" indent="0">
              <a:buNone/>
              <a:defRPr sz="2347">
                <a:solidFill>
                  <a:schemeClr val="tx1">
                    <a:tint val="75000"/>
                  </a:schemeClr>
                </a:solidFill>
              </a:defRPr>
            </a:lvl8pPr>
            <a:lvl9pPr marL="5364602" indent="0">
              <a:buNone/>
              <a:defRPr sz="2347">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C40C15-2CBC-40EB-88FB-E14616FDB445}" type="datetimeFigureOut">
              <a:rPr lang="en-US" smtClean="0"/>
              <a:t>10/16/2015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287164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1055" y="3927899"/>
            <a:ext cx="2087820" cy="9359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26030" y="3927899"/>
            <a:ext cx="2087821" cy="9359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C40C15-2CBC-40EB-88FB-E14616FDB445}" type="datetimeFigureOut">
              <a:rPr lang="en-US" smtClean="0"/>
              <a:t>10/16/2015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492669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smtClean="0"/>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1C40C15-2CBC-40EB-88FB-E14616FDB445}" type="datetimeFigureOut">
              <a:rPr lang="en-US" smtClean="0"/>
              <a:t>10/16/2015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010966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C40C15-2CBC-40EB-88FB-E14616FDB445}" type="datetimeFigureOut">
              <a:rPr lang="en-US" smtClean="0"/>
              <a:t>10/16/2015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302659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40C15-2CBC-40EB-88FB-E14616FDB445}" type="datetimeFigureOut">
              <a:rPr lang="en-US" smtClean="0"/>
              <a:t>10/16/2015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543781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smtClean="0"/>
              <a:t>Click to edit Master title style</a:t>
            </a:r>
            <a:endParaRPr lang="en-US"/>
          </a:p>
        </p:txBody>
      </p:sp>
      <p:sp>
        <p:nvSpPr>
          <p:cNvPr id="3" name="Content Placeholder 2"/>
          <p:cNvSpPr>
            <a:spLocks noGrp="1"/>
          </p:cNvSpPr>
          <p:nvPr>
            <p:ph idx="1"/>
          </p:nvPr>
        </p:nvSpPr>
        <p:spPr>
          <a:xfrm>
            <a:off x="3304282" y="1448224"/>
            <a:ext cx="3934778" cy="7147983"/>
          </a:xfrm>
        </p:spPr>
        <p:txBody>
          <a:bodyPr/>
          <a:lstStyle>
            <a:lvl1pPr>
              <a:defRPr sz="4693"/>
            </a:lvl1pPr>
            <a:lvl2pPr>
              <a:defRPr sz="4107"/>
            </a:lvl2pPr>
            <a:lvl3pPr>
              <a:defRPr sz="3520"/>
            </a:lvl3pPr>
            <a:lvl4pPr>
              <a:defRPr sz="2933"/>
            </a:lvl4pPr>
            <a:lvl5pPr>
              <a:defRPr sz="2933"/>
            </a:lvl5pPr>
            <a:lvl6pPr>
              <a:defRPr sz="2933"/>
            </a:lvl6pPr>
            <a:lvl7pPr>
              <a:defRPr sz="2933"/>
            </a:lvl7pPr>
            <a:lvl8pPr>
              <a:defRPr sz="2933"/>
            </a:lvl8pPr>
            <a:lvl9pPr>
              <a:defRPr sz="293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10/16/2015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730273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smtClean="0"/>
              <a:t>Click to edit Master title style</a:t>
            </a:r>
            <a:endParaRPr lang="en-US"/>
          </a:p>
        </p:txBody>
      </p:sp>
      <p:sp>
        <p:nvSpPr>
          <p:cNvPr id="3" name="Picture Placeholder 2"/>
          <p:cNvSpPr>
            <a:spLocks noGrp="1"/>
          </p:cNvSpPr>
          <p:nvPr>
            <p:ph type="pic" idx="1"/>
          </p:nvPr>
        </p:nvSpPr>
        <p:spPr>
          <a:xfrm>
            <a:off x="3304282" y="1448224"/>
            <a:ext cx="3934778" cy="7147983"/>
          </a:xfrm>
        </p:spPr>
        <p:txBody>
          <a:bodyPr/>
          <a:lstStyle>
            <a:lvl1pPr marL="0" indent="0">
              <a:buNone/>
              <a:defRPr sz="4693"/>
            </a:lvl1pPr>
            <a:lvl2pPr marL="670575" indent="0">
              <a:buNone/>
              <a:defRPr sz="4107"/>
            </a:lvl2pPr>
            <a:lvl3pPr marL="1341150" indent="0">
              <a:buNone/>
              <a:defRPr sz="3520"/>
            </a:lvl3pPr>
            <a:lvl4pPr marL="2011726" indent="0">
              <a:buNone/>
              <a:defRPr sz="2933"/>
            </a:lvl4pPr>
            <a:lvl5pPr marL="2682301" indent="0">
              <a:buNone/>
              <a:defRPr sz="2933"/>
            </a:lvl5pPr>
            <a:lvl6pPr marL="3352876" indent="0">
              <a:buNone/>
              <a:defRPr sz="2933"/>
            </a:lvl6pPr>
            <a:lvl7pPr marL="4023451" indent="0">
              <a:buNone/>
              <a:defRPr sz="2933"/>
            </a:lvl7pPr>
            <a:lvl8pPr marL="4694027" indent="0">
              <a:buNone/>
              <a:defRPr sz="2933"/>
            </a:lvl8pPr>
            <a:lvl9pPr marL="5364602" indent="0">
              <a:buNone/>
              <a:defRPr sz="2933"/>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10/16/2015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3636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51C40C15-2CBC-40EB-88FB-E14616FDB445}" type="datetimeFigureOut">
              <a:rPr lang="en-US" smtClean="0"/>
              <a:t>10/16/2015</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D2A87F27-DD5E-4262-8F27-C8B530250354}" type="slidenum">
              <a:rPr lang="en-US" smtClean="0"/>
              <a:t>‹#›</a:t>
            </a:fld>
            <a:endParaRPr lang="en-US"/>
          </a:p>
        </p:txBody>
      </p:sp>
    </p:spTree>
    <p:extLst>
      <p:ext uri="{BB962C8B-B14F-4D97-AF65-F5344CB8AC3E}">
        <p14:creationId xmlns:p14="http://schemas.microsoft.com/office/powerpoint/2010/main" val="2581667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341150" rtl="0" eaLnBrk="1" latinLnBrk="0" hangingPunct="1">
        <a:lnSpc>
          <a:spcPct val="90000"/>
        </a:lnSpc>
        <a:spcBef>
          <a:spcPct val="0"/>
        </a:spcBef>
        <a:buNone/>
        <a:defRPr sz="6453"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4107"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352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2933"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772400" cy="1093303"/>
          </a:xfrm>
        </p:spPr>
        <p:txBody>
          <a:bodyPr anchor="t">
            <a:noAutofit/>
          </a:bodyPr>
          <a:lstStyle/>
          <a:p>
            <a:r>
              <a:rPr lang="en-US" sz="3200" b="1" dirty="0">
                <a:ln>
                  <a:solidFill>
                    <a:schemeClr val="bg1"/>
                  </a:solidFill>
                </a:ln>
                <a:solidFill>
                  <a:schemeClr val="bg1"/>
                </a:solidFill>
                <a:effectLst>
                  <a:outerShdw blurRad="50800" dist="38100" dir="5400000" algn="t" rotWithShape="0">
                    <a:prstClr val="black">
                      <a:alpha val="40000"/>
                    </a:prstClr>
                  </a:outerShdw>
                </a:effectLst>
              </a:rPr>
              <a:t>262 Commonwealth Road</a:t>
            </a:r>
            <a:r>
              <a:rPr lang="en-US" sz="3200" b="1" dirty="0" smtClean="0">
                <a:ln>
                  <a:solidFill>
                    <a:schemeClr val="bg1"/>
                  </a:solidFill>
                </a:ln>
                <a:solidFill>
                  <a:schemeClr val="bg1"/>
                </a:solidFill>
                <a:effectLst>
                  <a:outerShdw blurRad="50800" dist="38100" dir="5400000" algn="t" rotWithShape="0">
                    <a:prstClr val="black">
                      <a:alpha val="40000"/>
                    </a:prstClr>
                  </a:outerShdw>
                </a:effectLst>
              </a:rPr>
              <a:t/>
            </a:r>
            <a:br>
              <a:rPr lang="en-US" sz="3200" b="1" dirty="0" smtClean="0">
                <a:ln>
                  <a:solidFill>
                    <a:schemeClr val="bg1"/>
                  </a:solidFill>
                </a:ln>
                <a:solidFill>
                  <a:schemeClr val="bg1"/>
                </a:solidFill>
                <a:effectLst>
                  <a:outerShdw blurRad="50800" dist="38100" dir="5400000" algn="t" rotWithShape="0">
                    <a:prstClr val="black">
                      <a:alpha val="40000"/>
                    </a:prstClr>
                  </a:outerShdw>
                </a:effectLst>
              </a:rPr>
            </a:br>
            <a:r>
              <a:rPr lang="en-US" sz="2400" dirty="0">
                <a:ln>
                  <a:solidFill>
                    <a:schemeClr val="bg1"/>
                  </a:solidFill>
                </a:ln>
                <a:solidFill>
                  <a:schemeClr val="bg1"/>
                </a:solidFill>
                <a:effectLst>
                  <a:outerShdw blurRad="50800" dist="38100" dir="5400000" algn="t" rotWithShape="0">
                    <a:prstClr val="black">
                      <a:alpha val="40000"/>
                    </a:prstClr>
                  </a:outerShdw>
                </a:effectLst>
              </a:rPr>
              <a:t>Darrell Creek :: Mount Pleasant</a:t>
            </a:r>
            <a:br>
              <a:rPr lang="en-US" sz="2400" dirty="0">
                <a:ln>
                  <a:solidFill>
                    <a:schemeClr val="bg1"/>
                  </a:solidFill>
                </a:ln>
                <a:solidFill>
                  <a:schemeClr val="bg1"/>
                </a:solidFill>
                <a:effectLst>
                  <a:outerShdw blurRad="50800" dist="38100" dir="5400000" algn="t" rotWithShape="0">
                    <a:prstClr val="black">
                      <a:alpha val="40000"/>
                    </a:prstClr>
                  </a:outerShdw>
                </a:effectLst>
              </a:rPr>
            </a:br>
            <a:r>
              <a:rPr lang="en-US" sz="2400" dirty="0">
                <a:ln>
                  <a:solidFill>
                    <a:schemeClr val="bg1"/>
                  </a:solidFill>
                </a:ln>
                <a:solidFill>
                  <a:schemeClr val="bg1"/>
                </a:solidFill>
                <a:effectLst>
                  <a:outerShdw blurRad="50800" dist="38100" dir="5400000" algn="t" rotWithShape="0">
                    <a:prstClr val="black">
                      <a:alpha val="40000"/>
                    </a:prstClr>
                  </a:outerShdw>
                </a:effectLst>
              </a:rPr>
              <a:t>MLS# 15006324 :: $619,990</a:t>
            </a:r>
          </a:p>
        </p:txBody>
      </p:sp>
      <p:sp>
        <p:nvSpPr>
          <p:cNvPr id="3" name="Subtitle 2"/>
          <p:cNvSpPr>
            <a:spLocks noGrp="1"/>
          </p:cNvSpPr>
          <p:nvPr>
            <p:ph type="subTitle" idx="1"/>
          </p:nvPr>
        </p:nvSpPr>
        <p:spPr>
          <a:xfrm>
            <a:off x="1818861" y="5148471"/>
            <a:ext cx="4134680" cy="3927918"/>
          </a:xfrm>
        </p:spPr>
        <p:txBody>
          <a:bodyPr>
            <a:noAutofit/>
          </a:bodyPr>
          <a:lstStyle/>
          <a:p>
            <a:r>
              <a:rPr lang="en-US" sz="1600" dirty="0">
                <a:solidFill>
                  <a:schemeClr val="accent4"/>
                </a:solidFill>
              </a:rPr>
              <a:t>Ready Now - This 5 Bedroom, 3 Bathroom, 2 Car Side Entry Garage. 42'' Maple Cabinets, 4 Piece </a:t>
            </a:r>
            <a:r>
              <a:rPr lang="en-US" sz="1600" dirty="0" err="1">
                <a:solidFill>
                  <a:schemeClr val="accent4"/>
                </a:solidFill>
              </a:rPr>
              <a:t>Stainlesss</a:t>
            </a:r>
            <a:r>
              <a:rPr lang="en-US" sz="1600" dirty="0">
                <a:solidFill>
                  <a:schemeClr val="accent4"/>
                </a:solidFill>
              </a:rPr>
              <a:t> Steel Appliance Package: Stove, Built-in Hood, Dishwasher and Oven. This home has a Screened Porch, Structured Wiring, Hardwood Floors in the Dining Room, Family Room, and Kitchen. Wainscoting trim will be located in the Dining Room and the Foyer Area. Granite Countertops in the Kitchen and Bathrooms. The Bonus Room over the garage is a perfect place for a pool table or a nice get away spot. This home is settled on a Huge Corner Lot. Darrell Creek is in a great location that still feels private yet close to shopping, schools, and the new Mount Pleasant Hospital! Darrell Creek amenities include pool with cabana, and crabbing dock.</a:t>
            </a:r>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17426"/>
          <a:stretch/>
        </p:blipFill>
        <p:spPr>
          <a:xfrm>
            <a:off x="1811901" y="1215766"/>
            <a:ext cx="4144619" cy="3860971"/>
          </a:xfrm>
          <a:prstGeom prst="rect">
            <a:avLst/>
          </a:prstGeom>
        </p:spPr>
      </p:pic>
      <p:pic>
        <p:nvPicPr>
          <p:cNvPr id="5" name="Picture 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77914" y="1217967"/>
            <a:ext cx="1463040" cy="974681"/>
          </a:xfrm>
          <a:prstGeom prst="rect">
            <a:avLst/>
          </a:prstGeom>
        </p:spPr>
      </p:pic>
      <p:pic>
        <p:nvPicPr>
          <p:cNvPr id="6" name="Picture 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77914" y="3469277"/>
            <a:ext cx="1463040" cy="974681"/>
          </a:xfrm>
          <a:prstGeom prst="rect">
            <a:avLst/>
          </a:prstGeom>
        </p:spPr>
      </p:pic>
      <p:pic>
        <p:nvPicPr>
          <p:cNvPr id="7" name="Picture 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77914" y="2343622"/>
            <a:ext cx="1463040" cy="974681"/>
          </a:xfrm>
          <a:prstGeom prst="rect">
            <a:avLst/>
          </a:prstGeom>
        </p:spPr>
      </p:pic>
      <p:pic>
        <p:nvPicPr>
          <p:cNvPr id="8" name="Picture 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127474" y="1217628"/>
            <a:ext cx="1463040" cy="974681"/>
          </a:xfrm>
          <a:prstGeom prst="rect">
            <a:avLst/>
          </a:prstGeom>
        </p:spPr>
      </p:pic>
      <p:pic>
        <p:nvPicPr>
          <p:cNvPr id="9" name="Picture 8"/>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127474" y="3481340"/>
            <a:ext cx="1463040" cy="974681"/>
          </a:xfrm>
          <a:prstGeom prst="rect">
            <a:avLst/>
          </a:prstGeom>
        </p:spPr>
      </p:pic>
      <p:pic>
        <p:nvPicPr>
          <p:cNvPr id="10" name="Picture 9"/>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127474" y="2349484"/>
            <a:ext cx="1463040" cy="974681"/>
          </a:xfrm>
          <a:prstGeom prst="rect">
            <a:avLst/>
          </a:prstGeom>
        </p:spPr>
      </p:pic>
      <p:pic>
        <p:nvPicPr>
          <p:cNvPr id="11" name="Picture 10"/>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177914" y="4594932"/>
            <a:ext cx="1463040" cy="974681"/>
          </a:xfrm>
          <a:prstGeom prst="rect">
            <a:avLst/>
          </a:prstGeom>
        </p:spPr>
      </p:pic>
      <p:pic>
        <p:nvPicPr>
          <p:cNvPr id="12" name="Picture 11"/>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127474" y="4611333"/>
            <a:ext cx="1463040" cy="978408"/>
          </a:xfrm>
          <a:prstGeom prst="rect">
            <a:avLst/>
          </a:prstGeom>
        </p:spPr>
      </p:pic>
      <p:sp>
        <p:nvSpPr>
          <p:cNvPr id="14" name="Rectangle 13"/>
          <p:cNvSpPr/>
          <p:nvPr/>
        </p:nvSpPr>
        <p:spPr>
          <a:xfrm>
            <a:off x="0" y="9076729"/>
            <a:ext cx="3886200" cy="984885"/>
          </a:xfrm>
          <a:prstGeom prst="rect">
            <a:avLst/>
          </a:prstGeom>
        </p:spPr>
        <p:txBody>
          <a:bodyPr>
            <a:spAutoFit/>
          </a:bodyPr>
          <a:lstStyle/>
          <a:p>
            <a:r>
              <a:rPr lang="en-US" sz="1600" b="1" dirty="0" smtClean="0">
                <a:solidFill>
                  <a:schemeClr val="bg1"/>
                </a:solidFill>
              </a:rPr>
              <a:t>Chris Eller</a:t>
            </a:r>
          </a:p>
          <a:p>
            <a:r>
              <a:rPr lang="en-US" sz="1400" dirty="0" smtClean="0">
                <a:solidFill>
                  <a:schemeClr val="bg1"/>
                </a:solidFill>
              </a:rPr>
              <a:t>EPRO, GRN, SFR, REALTOR, CRS</a:t>
            </a:r>
          </a:p>
          <a:p>
            <a:r>
              <a:rPr lang="en-US" sz="1400" dirty="0" smtClean="0">
                <a:solidFill>
                  <a:schemeClr val="bg1"/>
                </a:solidFill>
              </a:rPr>
              <a:t>(843) 343-3359</a:t>
            </a:r>
          </a:p>
          <a:p>
            <a:r>
              <a:rPr lang="en-US" sz="1400" dirty="0" smtClean="0">
                <a:solidFill>
                  <a:schemeClr val="bg1"/>
                </a:solidFill>
              </a:rPr>
              <a:t>iconicdevelopments@gmail.com</a:t>
            </a:r>
            <a:endParaRPr lang="en-US" sz="1400" dirty="0">
              <a:solidFill>
                <a:schemeClr val="bg1"/>
              </a:solidFill>
            </a:endParaRPr>
          </a:p>
        </p:txBody>
      </p:sp>
      <p:sp>
        <p:nvSpPr>
          <p:cNvPr id="15" name="Rectangle 14"/>
          <p:cNvSpPr/>
          <p:nvPr/>
        </p:nvSpPr>
        <p:spPr>
          <a:xfrm>
            <a:off x="3886200" y="9053052"/>
            <a:ext cx="3886200" cy="984885"/>
          </a:xfrm>
          <a:prstGeom prst="rect">
            <a:avLst/>
          </a:prstGeom>
        </p:spPr>
        <p:txBody>
          <a:bodyPr>
            <a:spAutoFit/>
          </a:bodyPr>
          <a:lstStyle/>
          <a:p>
            <a:pPr algn="r"/>
            <a:r>
              <a:rPr lang="en-US" sz="1600" b="1" dirty="0" smtClean="0">
                <a:solidFill>
                  <a:schemeClr val="bg1"/>
                </a:solidFill>
              </a:rPr>
              <a:t>GFH Realty, LLC</a:t>
            </a:r>
          </a:p>
          <a:p>
            <a:pPr algn="r"/>
            <a:r>
              <a:rPr lang="en-US" sz="1400" dirty="0" smtClean="0">
                <a:solidFill>
                  <a:schemeClr val="bg1"/>
                </a:solidFill>
              </a:rPr>
              <a:t>498 Wando Park Blvd Suite 1125</a:t>
            </a:r>
          </a:p>
          <a:p>
            <a:pPr algn="r"/>
            <a:r>
              <a:rPr lang="en-US" sz="1400" dirty="0" smtClean="0">
                <a:solidFill>
                  <a:schemeClr val="bg1"/>
                </a:solidFill>
              </a:rPr>
              <a:t>Mt. Pleasant, SC 29464</a:t>
            </a:r>
          </a:p>
          <a:p>
            <a:pPr algn="r"/>
            <a:r>
              <a:rPr lang="en-US" sz="1400" dirty="0" smtClean="0">
                <a:solidFill>
                  <a:schemeClr val="bg1"/>
                </a:solidFill>
              </a:rPr>
              <a:t>www.gallowayfamilyhomes.com</a:t>
            </a:r>
            <a:endParaRPr lang="en-US" sz="1400" dirty="0">
              <a:solidFill>
                <a:schemeClr val="bg1"/>
              </a:solidFill>
            </a:endParaRPr>
          </a:p>
        </p:txBody>
      </p:sp>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25201" y="7811649"/>
            <a:ext cx="486106" cy="732087"/>
          </a:xfrm>
          <a:prstGeom prst="rect">
            <a:avLst/>
          </a:prstGeom>
        </p:spPr>
      </p:pic>
      <p:pic>
        <p:nvPicPr>
          <p:cNvPr id="17" name="Picture 16"/>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177914" y="6844379"/>
            <a:ext cx="1463040" cy="978408"/>
          </a:xfrm>
          <a:prstGeom prst="rect">
            <a:avLst/>
          </a:prstGeom>
        </p:spPr>
      </p:pic>
      <p:pic>
        <p:nvPicPr>
          <p:cNvPr id="18" name="Picture 17"/>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77914" y="5718724"/>
            <a:ext cx="1463040" cy="978408"/>
          </a:xfrm>
          <a:prstGeom prst="rect">
            <a:avLst/>
          </a:prstGeom>
        </p:spPr>
      </p:pic>
      <p:pic>
        <p:nvPicPr>
          <p:cNvPr id="19" name="Picture 18"/>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77914" y="7970037"/>
            <a:ext cx="1463040" cy="978408"/>
          </a:xfrm>
          <a:prstGeom prst="rect">
            <a:avLst/>
          </a:prstGeom>
        </p:spPr>
      </p:pic>
      <p:pic>
        <p:nvPicPr>
          <p:cNvPr id="20" name="Picture 19"/>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6127474" y="6875045"/>
            <a:ext cx="1463040" cy="978408"/>
          </a:xfrm>
          <a:prstGeom prst="rect">
            <a:avLst/>
          </a:prstGeom>
        </p:spPr>
      </p:pic>
      <p:pic>
        <p:nvPicPr>
          <p:cNvPr id="21" name="Picture 20"/>
          <p:cNvPicPr>
            <a:picLocks/>
          </p:cNvPicPr>
          <p:nvPr/>
        </p:nvPicPr>
        <p:blipFill>
          <a:blip r:embed="rId17" cstate="print">
            <a:extLst>
              <a:ext uri="{28A0092B-C50C-407E-A947-70E740481C1C}">
                <a14:useLocalDpi xmlns:a14="http://schemas.microsoft.com/office/drawing/2010/main" val="0"/>
              </a:ext>
            </a:extLst>
          </a:blip>
          <a:stretch>
            <a:fillRect/>
          </a:stretch>
        </p:blipFill>
        <p:spPr>
          <a:xfrm>
            <a:off x="6127474" y="5743189"/>
            <a:ext cx="1463040" cy="978408"/>
          </a:xfrm>
          <a:prstGeom prst="rect">
            <a:avLst/>
          </a:prstGeom>
        </p:spPr>
      </p:pic>
      <p:pic>
        <p:nvPicPr>
          <p:cNvPr id="22" name="Picture 21"/>
          <p:cNvPicPr>
            <a:picLocks/>
          </p:cNvPicPr>
          <p:nvPr/>
        </p:nvPicPr>
        <p:blipFill>
          <a:blip r:embed="rId18" cstate="print">
            <a:extLst>
              <a:ext uri="{28A0092B-C50C-407E-A947-70E740481C1C}">
                <a14:useLocalDpi xmlns:a14="http://schemas.microsoft.com/office/drawing/2010/main" val="0"/>
              </a:ext>
            </a:extLst>
          </a:blip>
          <a:stretch>
            <a:fillRect/>
          </a:stretch>
        </p:blipFill>
        <p:spPr>
          <a:xfrm>
            <a:off x="6127474" y="8006898"/>
            <a:ext cx="1463040" cy="978408"/>
          </a:xfrm>
          <a:prstGeom prst="rect">
            <a:avLst/>
          </a:prstGeom>
        </p:spPr>
      </p:pic>
    </p:spTree>
    <p:extLst>
      <p:ext uri="{BB962C8B-B14F-4D97-AF65-F5344CB8AC3E}">
        <p14:creationId xmlns:p14="http://schemas.microsoft.com/office/powerpoint/2010/main" val="7273016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186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262 Commonwealth Road Darrell Creek :: Mount Pleasant MLS# 15006324 :: $619,990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cp:lastModifiedBy>
  <cp:revision>11</cp:revision>
  <dcterms:created xsi:type="dcterms:W3CDTF">2015-07-03T21:49:28Z</dcterms:created>
  <dcterms:modified xsi:type="dcterms:W3CDTF">2015-10-16T19:39:51Z</dcterms:modified>
</cp:coreProperties>
</file>