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1/21/2017</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bobgloverccim@gmail.com" TargetMode="External"/><Relationship Id="rId7"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2.jpeg"/><Relationship Id="rId4" Type="http://schemas.openxmlformats.org/officeDocument/2006/relationships/image" Target="../media/image1.jpe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84" y="4257656"/>
            <a:ext cx="7772401" cy="850422"/>
          </a:xfrm>
        </p:spPr>
        <p:txBody>
          <a:bodyPr>
            <a:normAutofit fontScale="90000"/>
          </a:bodyPr>
          <a:lstStyle/>
          <a:p>
            <a:r>
              <a:rPr lang="en-US" sz="3200" dirty="0">
                <a:latin typeface="Arial" panose="020B0604020202020204" pitchFamily="34" charset="0"/>
                <a:cs typeface="Arial" panose="020B0604020202020204" pitchFamily="34" charset="0"/>
              </a:rPr>
              <a:t>262 Midnight Lane</a:t>
            </a:r>
            <a:br>
              <a:rPr lang="en-US" sz="32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Ruffin, SC 29475 ~ MLS# 17001513 ~ $98,000</a:t>
            </a:r>
            <a:endParaRPr lang="en-US" sz="1800" dirty="0">
              <a:latin typeface="Arial" panose="020B0604020202020204" pitchFamily="34" charset="0"/>
              <a:cs typeface="Arial" panose="020B0604020202020204" pitchFamily="34" charset="0"/>
            </a:endParaRPr>
          </a:p>
        </p:txBody>
      </p:sp>
      <p:sp>
        <p:nvSpPr>
          <p:cNvPr id="14" name="Rectangle 13"/>
          <p:cNvSpPr/>
          <p:nvPr/>
        </p:nvSpPr>
        <p:spPr>
          <a:xfrm>
            <a:off x="5685" y="8719572"/>
            <a:ext cx="7772399" cy="1338828"/>
          </a:xfrm>
          <a:prstGeom prst="rect">
            <a:avLst/>
          </a:prstGeom>
        </p:spPr>
        <p:txBody>
          <a:bodyPr wrap="square">
            <a:spAutoFit/>
          </a:bodyPr>
          <a:lstStyle/>
          <a:p>
            <a:pPr algn="ctr"/>
            <a:r>
              <a:rPr lang="en-US" sz="2800" b="1" dirty="0"/>
              <a:t>Bob Glover, CCIM</a:t>
            </a:r>
          </a:p>
          <a:p>
            <a:pPr algn="ctr"/>
            <a:r>
              <a:rPr lang="en-US" sz="1400" dirty="0"/>
              <a:t>(843) 572-0000</a:t>
            </a:r>
          </a:p>
          <a:p>
            <a:pPr algn="ctr"/>
            <a:r>
              <a:rPr lang="en-US" sz="1400" u="sng" dirty="0">
                <a:hlinkClick r:id="rId3"/>
              </a:rPr>
              <a:t>bobgloverccim@gmail.com</a:t>
            </a:r>
            <a:r>
              <a:rPr lang="en-US" sz="1400" u="sng" dirty="0"/>
              <a:t> </a:t>
            </a:r>
          </a:p>
          <a:p>
            <a:pPr algn="ctr"/>
            <a:endParaRPr lang="en-US" sz="1400" dirty="0"/>
          </a:p>
          <a:p>
            <a:pPr algn="ctr"/>
            <a:r>
              <a:rPr lang="en-US" sz="1050" dirty="0"/>
              <a:t>Bob Glover Real Estate LLC | 105 A Old Hwy 52 | Moncks Corner, SC 29461</a:t>
            </a:r>
            <a:endParaRPr lang="en-US" sz="1600" dirty="0"/>
          </a:p>
        </p:txBody>
      </p:sp>
      <p:sp>
        <p:nvSpPr>
          <p:cNvPr id="15" name="Rectangle 14"/>
          <p:cNvSpPr/>
          <p:nvPr/>
        </p:nvSpPr>
        <p:spPr>
          <a:xfrm>
            <a:off x="5684" y="101025"/>
            <a:ext cx="7772400" cy="492443"/>
          </a:xfrm>
          <a:prstGeom prst="rect">
            <a:avLst/>
          </a:prstGeom>
          <a:solidFill>
            <a:srgbClr val="C00000"/>
          </a:solidFill>
          <a:effectLst>
            <a:outerShdw blurRad="50800" dist="38100" dir="16200000" rotWithShape="0">
              <a:prstClr val="black">
                <a:alpha val="40000"/>
              </a:prstClr>
            </a:outerShdw>
          </a:effectLst>
        </p:spPr>
        <p:txBody>
          <a:bodyPr wrap="square">
            <a:spAutoFit/>
          </a:bodyPr>
          <a:lstStyle/>
          <a:p>
            <a:pPr algn="ctr"/>
            <a:r>
              <a:rPr lang="en-US" sz="26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Country Living Or Retreat</a:t>
            </a:r>
            <a:endParaRPr lang="en-US" sz="26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026" name="Picture 2" descr="Photograph of Listing Agent"/>
          <p:cNvPicPr>
            <a:picLocks noChangeAspect="1" noChangeArrowheads="1"/>
          </p:cNvPicPr>
          <p:nvPr/>
        </p:nvPicPr>
        <p:blipFill rotWithShape="1">
          <a:blip r:embed="rId4">
            <a:extLst>
              <a:ext uri="{28A0092B-C50C-407E-A947-70E740481C1C}">
                <a14:useLocalDpi xmlns:a14="http://schemas.microsoft.com/office/drawing/2010/main" val="0"/>
              </a:ext>
            </a:extLst>
          </a:blip>
          <a:srcRect l="8126" r="6875"/>
          <a:stretch/>
        </p:blipFill>
        <p:spPr bwMode="auto">
          <a:xfrm>
            <a:off x="-1371600" y="8763000"/>
            <a:ext cx="1101089" cy="1295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hotograph of Listing Agen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42914" y="8763000"/>
            <a:ext cx="1117282" cy="12954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684" y="5201763"/>
            <a:ext cx="7772400" cy="1477328"/>
          </a:xfrm>
          <a:prstGeom prst="rect">
            <a:avLst/>
          </a:prstGeom>
        </p:spPr>
        <p:txBody>
          <a:bodyPr wrap="square">
            <a:spAutoFit/>
          </a:bodyPr>
          <a:lstStyle/>
          <a:p>
            <a:pPr algn="ctr"/>
            <a:r>
              <a:rPr lang="en-US" sz="1800" dirty="0">
                <a:solidFill>
                  <a:schemeClr val="tx1">
                    <a:lumMod val="75000"/>
                    <a:lumOff val="25000"/>
                  </a:schemeClr>
                </a:solidFill>
              </a:rPr>
              <a:t>Well kept, 2 year new roof, 5 year new HVAC, starter home, country retreat, chickens can stay or go, secluded, middle neighbor may check you in or out and quiet (security).One road in and one road out. (more security). 1 shed laundry 9X14', 1 shed greenhouse 4x6', 20x30' open face garage and 7x15' metal storage shed. WELL KEPT GROUNDS. HOME IS OCCUPIED. </a:t>
            </a:r>
            <a:endParaRPr lang="en-US" sz="1800" b="1" i="1" dirty="0">
              <a:solidFill>
                <a:srgbClr val="FF0000"/>
              </a:solidFill>
            </a:endParaRPr>
          </a:p>
        </p:txBody>
      </p:sp>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74005" y="687153"/>
            <a:ext cx="4635759" cy="3476818"/>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785" y="6772776"/>
            <a:ext cx="2470816" cy="1853112"/>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6476" y="6772776"/>
            <a:ext cx="2470816" cy="1853112"/>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69167" y="6772776"/>
            <a:ext cx="2470816" cy="1853112"/>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140</TotalTime>
  <Words>116</Words>
  <Application>Microsoft Office PowerPoint</Application>
  <PresentationFormat>Custom</PresentationFormat>
  <Paragraphs>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262 Midnight Lane Ruffin, SC 29475 ~ MLS# 17001513 ~ $98,000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30</cp:revision>
  <dcterms:created xsi:type="dcterms:W3CDTF">2006-08-16T00:00:00Z</dcterms:created>
  <dcterms:modified xsi:type="dcterms:W3CDTF">2017-01-21T16:19:40Z</dcterms:modified>
</cp:coreProperties>
</file>