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hyperlink" Target="mailto:Rick@RickWilli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03" y="3681236"/>
            <a:ext cx="3657600" cy="27432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499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4683" y="9442847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4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-9366" y="4227"/>
            <a:ext cx="7781766" cy="707886"/>
          </a:xfrm>
          <a:prstGeom prst="rect">
            <a:avLst/>
          </a:prstGeom>
          <a:effectLst>
            <a:outerShdw blurRad="38100" dist="38100" dir="5400000" algn="ctr" rotWithShape="0">
              <a:schemeClr val="tx1">
                <a:alpha val="8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 ZONING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10160" y="6724056"/>
            <a:ext cx="7742715" cy="241916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bg1"/>
                </a:solidFill>
              </a:rPr>
              <a:t>Commercial property that adjoins "The Ponds". Timing is perfect...buy now before Harris Teeter builds a grocery store across the street. 1 Acre parcel ideally located within 100 yards of the intersection of Highway 17-A and Dorchester Rd. </a:t>
            </a:r>
          </a:p>
          <a:p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Ideal site for any commercial use...Dentist...Attorney... Restaurant...Strip Shopping Center, or any Business use. The mobile home can remain or be removed or used as a temporary office until Buyer develops the property...its 1240 </a:t>
            </a:r>
            <a:r>
              <a:rPr lang="en-US" sz="1800" dirty="0" err="1">
                <a:solidFill>
                  <a:schemeClr val="bg1"/>
                </a:solidFill>
              </a:rPr>
              <a:t>sq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ft</a:t>
            </a:r>
            <a:r>
              <a:rPr lang="en-US" sz="1800" dirty="0">
                <a:solidFill>
                  <a:schemeClr val="bg1"/>
                </a:solidFill>
              </a:rPr>
              <a:t> and in excellent condition.</a:t>
            </a:r>
            <a:endParaRPr lang="en-US" sz="1800" i="1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4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46853" y="827069"/>
            <a:ext cx="74693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Adjoins “THE PONDS”</a:t>
            </a:r>
          </a:p>
          <a:p>
            <a:pPr algn="ctr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2636 Highway 17-A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</a:p>
          <a:p>
            <a:pPr algn="ctr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30163876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0.95 Acres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$299,000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581" y="3681235"/>
            <a:ext cx="3657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</TotalTime>
  <Words>129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89</cp:revision>
  <dcterms:created xsi:type="dcterms:W3CDTF">2006-08-16T00:00:00Z</dcterms:created>
  <dcterms:modified xsi:type="dcterms:W3CDTF">2018-01-08T11:12:07Z</dcterms:modified>
</cp:coreProperties>
</file>