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25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9"/>
          <a:stretch/>
        </p:blipFill>
        <p:spPr>
          <a:xfrm>
            <a:off x="3679" y="-1324"/>
            <a:ext cx="6854321" cy="4314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162800" y="12940"/>
            <a:ext cx="6858000" cy="685799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Hidden Gem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8912" y="4452375"/>
            <a:ext cx="3425365" cy="354862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Three bedroom, two bath home in the quiet Shoreline Farms subdivision of Johns Island.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Home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was built in 1997 and has an updated kitchen with stainless steel appliances that convey.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Elevated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home is built on a large 2.19 acre lot.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Back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of house boasts a sunroom, deck, and outdoor patio.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" y="6984080"/>
            <a:ext cx="1666446" cy="11078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31" y="6984080"/>
            <a:ext cx="1666448" cy="11078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88" y="5680209"/>
            <a:ext cx="1677591" cy="111529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5718742"/>
            <a:ext cx="1666448" cy="11078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4453404"/>
            <a:ext cx="1666448" cy="11078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32" y="4452375"/>
            <a:ext cx="1666446" cy="1107887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0" y="3429000"/>
            <a:ext cx="6858000" cy="884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2637 Coquina Dr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Shoreline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Farms - Johns Island - MLS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14028909 - $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400,000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14" y="8249419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42594" y="8257451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Shaffer 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078" y="8236539"/>
            <a:ext cx="1235609" cy="85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Hidden Gem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8</cp:revision>
  <dcterms:created xsi:type="dcterms:W3CDTF">2006-08-16T00:00:00Z</dcterms:created>
  <dcterms:modified xsi:type="dcterms:W3CDTF">2014-11-06T21:39:42Z</dcterms:modified>
</cp:coreProperties>
</file>