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86" y="7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190" y="480695"/>
            <a:ext cx="5699009" cy="3804623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0" y="4285319"/>
            <a:ext cx="5678327" cy="4552745"/>
          </a:xfrm>
        </p:spPr>
        <p:txBody>
          <a:bodyPr anchor="t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Stunning, almost new Darrell Creek home on a very desirable, quiet, half-acre corner lot with extra privacy. Enter to a formal foyer with architectural details that carry throughout the home like custom trim, molding, wainscoting, and beautifully engineered wood flooring. The open main living area includes a gourmet kitchen with granite counter tops and large center island which overlooks the family room, eat-in area, and separate formal dining room. A gorgeous master suite is also located on the first floor, along with two secondary bedrooms with shared bath. Upstairs, there are 2 more bedrooms, a small room that could be a study or office, as well as an additional room over the garage that could serve as a 6th bedroom or bonus family room. This room also boasts extra storage/attic space. A screened porch with large grilling area that backs to a private backyard with more than enough space to add a private pool area or additional garage for boat, etc. A $2,200 Lender Credit is available and will be applied towards the buyer's closing costs and pre-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if the buyer chooses to use the seller's preferred lender. This credit is in addition to any negotiated seller concessions.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1" y="3657600"/>
            <a:ext cx="5678329" cy="6096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263 Commonwealth Road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Darrell Creek ~ Mt Pleasant ~ MLS# 19011563 ~ $709,900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1" y="-7341"/>
            <a:ext cx="5678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rgbClr val="00B050"/>
                  </a:solidFill>
                </a:ln>
                <a:solidFill>
                  <a:srgbClr val="92D050"/>
                </a:solidFill>
                <a:latin typeface="Trebuchet MS" panose="020B0603020202020204" pitchFamily="34" charset="0"/>
              </a:rPr>
              <a:t>Just Reduced &amp; Ready to Sell!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9177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3077657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2082362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4072952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1087068"/>
            <a:ext cx="1302583" cy="86959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5" cy="86959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5" cy="86959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5" cy="86959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8054132"/>
            <a:ext cx="1302583" cy="86959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305</TotalTime>
  <Words>267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263 Commonwealth Road Darrell Creek ~ Mt Pleasant ~ MLS# 19011563 ~ $709,900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2019-05-13T14:22:40Z</dcterms:modified>
</cp:coreProperties>
</file>