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66" d="100"/>
          <a:sy n="66" d="100"/>
        </p:scale>
        <p:origin x="1062"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49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454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322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908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846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904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22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069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983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89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785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9/15/2017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03683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3894313"/>
          </a:xfrm>
          <a:prstGeom prst="rect">
            <a:avLst/>
          </a:prstGeom>
          <a:ln>
            <a:noFill/>
          </a:ln>
          <a:effectLst>
            <a:softEdge rad="112500"/>
          </a:effectLst>
        </p:spPr>
      </p:pic>
      <p:sp>
        <p:nvSpPr>
          <p:cNvPr id="2" name="Title 1"/>
          <p:cNvSpPr>
            <a:spLocks noGrp="1"/>
          </p:cNvSpPr>
          <p:nvPr>
            <p:ph type="ctrTitle"/>
          </p:nvPr>
        </p:nvSpPr>
        <p:spPr>
          <a:xfrm>
            <a:off x="0" y="152399"/>
            <a:ext cx="7772400" cy="755649"/>
          </a:xfrm>
        </p:spPr>
        <p:txBody>
          <a:bodyPr anchor="t">
            <a:noAutofit/>
          </a:bodyPr>
          <a:lstStyle/>
          <a:p>
            <a:r>
              <a:rPr lang="pt-BR" sz="2400" b="1" dirty="0">
                <a:solidFill>
                  <a:srgbClr val="FFFF00"/>
                </a:solidFill>
                <a:effectLst>
                  <a:outerShdw blurRad="38100" dist="38100" dir="2700000" algn="tl">
                    <a:schemeClr val="tx2">
                      <a:alpha val="43000"/>
                    </a:schemeClr>
                  </a:outerShdw>
                </a:effectLst>
                <a:latin typeface="Century Gothic" pitchFamily="34" charset="0"/>
              </a:rPr>
              <a:t>2640 Crooked Stick Lane</a:t>
            </a:r>
            <a:br>
              <a:rPr lang="pt-BR" sz="2400" dirty="0">
                <a:solidFill>
                  <a:srgbClr val="FFFF00"/>
                </a:solidFill>
                <a:effectLst>
                  <a:outerShdw blurRad="38100" dist="38100" dir="2700000" algn="tl">
                    <a:schemeClr val="tx2">
                      <a:alpha val="43000"/>
                    </a:schemeClr>
                  </a:outerShdw>
                </a:effectLst>
                <a:latin typeface="Century Gothic" pitchFamily="34" charset="0"/>
              </a:rPr>
            </a:br>
            <a:r>
              <a:rPr lang="en-US" sz="1800" dirty="0">
                <a:solidFill>
                  <a:srgbClr val="FFFF00"/>
                </a:solidFill>
                <a:effectLst>
                  <a:outerShdw blurRad="38100" dist="38100" dir="2700000" algn="tl">
                    <a:schemeClr val="tx2">
                      <a:alpha val="43000"/>
                    </a:schemeClr>
                  </a:outerShdw>
                </a:effectLst>
                <a:latin typeface="Century Gothic" pitchFamily="34" charset="0"/>
              </a:rPr>
              <a:t>Rivertowne Country Club ~ Mt Pleasant</a:t>
            </a:r>
            <a:endParaRPr lang="en-US" sz="2000" dirty="0">
              <a:solidFill>
                <a:srgbClr val="FFFF00"/>
              </a:solidFill>
              <a:effectLst>
                <a:outerShdw blurRad="38100" dist="38100" dir="2700000" algn="tl">
                  <a:schemeClr val="tx2">
                    <a:alpha val="43000"/>
                  </a:schemeClr>
                </a:outerShdw>
              </a:effectLst>
              <a:latin typeface="Century Gothic" pitchFamily="34" charset="0"/>
            </a:endParaRPr>
          </a:p>
        </p:txBody>
      </p:sp>
      <p:sp>
        <p:nvSpPr>
          <p:cNvPr id="11" name="Rectangle 10"/>
          <p:cNvSpPr/>
          <p:nvPr/>
        </p:nvSpPr>
        <p:spPr>
          <a:xfrm>
            <a:off x="0" y="4735687"/>
            <a:ext cx="7772400" cy="2246769"/>
          </a:xfrm>
          <a:prstGeom prst="rect">
            <a:avLst/>
          </a:prstGeom>
          <a:noFill/>
          <a:ln>
            <a:noFill/>
          </a:ln>
        </p:spPr>
        <p:txBody>
          <a:bodyPr wrap="square">
            <a:spAutoFit/>
          </a:bodyPr>
          <a:lstStyle/>
          <a:p>
            <a:pPr algn="ctr"/>
            <a:r>
              <a:rPr lang="en-US" sz="1400" dirty="0">
                <a:latin typeface="Century Gothic" panose="020B0502020202020204" pitchFamily="34" charset="0"/>
              </a:rPr>
              <a:t>Wake up everyday to the views and a setting that most get to experience only on vacation! This striking custom home is situated on the 7th fairway of Charleston's only Arnold Palmer Signature golf course. Sweeping views of the rolling greens and the privacy this setting affords are just a few of the many details that set this home apart from the rest. You'll immediately notice the attention to detail the moment you drive up. The split driveway, lush tropical landscaping and classic Southern verandah with gas lanterns set the tone for what you'll find inside. Step inside to a true foyer and details such as board and batten, natural stone tiles and two-piece crown </a:t>
            </a:r>
            <a:r>
              <a:rPr lang="en-US" sz="1400" dirty="0" err="1">
                <a:latin typeface="Century Gothic" panose="020B0502020202020204" pitchFamily="34" charset="0"/>
              </a:rPr>
              <a:t>moulding</a:t>
            </a:r>
            <a:r>
              <a:rPr lang="en-US" sz="1400" dirty="0">
                <a:latin typeface="Century Gothic" panose="020B0502020202020204" pitchFamily="34" charset="0"/>
              </a:rPr>
              <a:t> provide a glimpse of the understated elegance of this home. This home transitions from everyday family living to entertaining a crowd with ease. </a:t>
            </a:r>
          </a:p>
        </p:txBody>
      </p:sp>
      <p:sp>
        <p:nvSpPr>
          <p:cNvPr id="12" name="Rectangle 11"/>
          <p:cNvSpPr/>
          <p:nvPr/>
        </p:nvSpPr>
        <p:spPr>
          <a:xfrm>
            <a:off x="4662395" y="7219265"/>
            <a:ext cx="3110006" cy="1754326"/>
          </a:xfrm>
          <a:prstGeom prst="rect">
            <a:avLst/>
          </a:prstGeom>
        </p:spPr>
        <p:txBody>
          <a:bodyPr wrap="square">
            <a:spAutoFit/>
          </a:bodyPr>
          <a:lstStyle/>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Asking $830,000</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MLS# 17024344</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3,600  </a:t>
            </a:r>
            <a:r>
              <a:rPr lang="en-US" dirty="0" err="1">
                <a:effectLst>
                  <a:outerShdw blurRad="38100" dist="38100" dir="2700000" algn="tl">
                    <a:srgbClr val="000000">
                      <a:alpha val="43137"/>
                    </a:srgbClr>
                  </a:outerShdw>
                </a:effectLst>
                <a:latin typeface="Century Gothic" pitchFamily="34" charset="0"/>
              </a:rPr>
              <a:t>SqFt</a:t>
            </a:r>
            <a:endParaRPr lang="en-US"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5 Bed/3½ Baths</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Perfect for Entertaining</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Great Golf Steps Away</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1" y="7072043"/>
            <a:ext cx="1369694" cy="914399"/>
          </a:xfrm>
          <a:prstGeom prst="rect">
            <a:avLst/>
          </a:prstGeom>
          <a:ln>
            <a:solidFill>
              <a:schemeClr val="bg2"/>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8126283"/>
            <a:ext cx="1369693" cy="918225"/>
          </a:xfrm>
          <a:prstGeom prst="rect">
            <a:avLst/>
          </a:prstGeom>
          <a:ln>
            <a:solidFill>
              <a:schemeClr val="bg2"/>
            </a:solidFill>
          </a:ln>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1439" y="8130106"/>
            <a:ext cx="1371600" cy="918226"/>
          </a:xfrm>
          <a:prstGeom prst="rect">
            <a:avLst/>
          </a:prstGeom>
          <a:ln>
            <a:solidFill>
              <a:schemeClr val="bg2"/>
            </a:solidFill>
          </a:ln>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8576" y="8130106"/>
            <a:ext cx="1371600" cy="918226"/>
          </a:xfrm>
          <a:prstGeom prst="rect">
            <a:avLst/>
          </a:prstGeom>
          <a:ln>
            <a:solidFill>
              <a:schemeClr val="bg2"/>
            </a:solidFill>
          </a:ln>
        </p:spPr>
      </p:pic>
      <p:sp>
        <p:nvSpPr>
          <p:cNvPr id="29" name="Title 1"/>
          <p:cNvSpPr txBox="1">
            <a:spLocks/>
          </p:cNvSpPr>
          <p:nvPr/>
        </p:nvSpPr>
        <p:spPr>
          <a:xfrm>
            <a:off x="76200" y="3352800"/>
            <a:ext cx="4419600"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000" i="1" dirty="0">
                <a:solidFill>
                  <a:schemeClr val="bg1"/>
                </a:solidFill>
                <a:latin typeface="Century Gothic" pitchFamily="34" charset="0"/>
              </a:rPr>
              <a:t>Gorgeous Golf Course Views!!</a:t>
            </a:r>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361" y="3962400"/>
            <a:ext cx="1024128" cy="683701"/>
          </a:xfrm>
          <a:prstGeom prst="rect">
            <a:avLst/>
          </a:prstGeom>
          <a:ln w="3175">
            <a:solidFill>
              <a:schemeClr val="tx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8265" y="3962399"/>
            <a:ext cx="1024128" cy="683702"/>
          </a:xfrm>
          <a:prstGeom prst="rect">
            <a:avLst/>
          </a:prstGeom>
          <a:ln w="3175">
            <a:solidFill>
              <a:schemeClr val="tx1"/>
            </a:solidFill>
          </a:ln>
          <a:effectLst>
            <a:outerShdw blurRad="190500" algn="tl" rotWithShape="0">
              <a:srgbClr val="000000">
                <a:alpha val="70000"/>
              </a:srgbClr>
            </a:outerShdw>
          </a:effectLst>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50243" y="3962399"/>
            <a:ext cx="1024128" cy="683702"/>
          </a:xfrm>
          <a:prstGeom prst="rect">
            <a:avLst/>
          </a:prstGeom>
          <a:ln w="3175">
            <a:solidFill>
              <a:schemeClr val="tx1"/>
            </a:solidFill>
          </a:ln>
          <a:effectLst>
            <a:outerShdw blurRad="190500" algn="tl" rotWithShape="0">
              <a:srgbClr val="000000">
                <a:alpha val="70000"/>
              </a:srgbClr>
            </a:outerShdw>
          </a:effectLst>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06289" y="3962399"/>
            <a:ext cx="1024128" cy="683702"/>
          </a:xfrm>
          <a:prstGeom prst="rect">
            <a:avLst/>
          </a:prstGeom>
          <a:ln w="3175">
            <a:solidFill>
              <a:schemeClr val="tx1"/>
            </a:solidFill>
          </a:ln>
          <a:effectLst>
            <a:outerShdw blurRad="190500" algn="tl" rotWithShape="0">
              <a:srgbClr val="000000">
                <a:alpha val="70000"/>
              </a:srgbClr>
            </a:outerShdw>
          </a:effectLst>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62337" y="3962399"/>
            <a:ext cx="1024128" cy="683702"/>
          </a:xfrm>
          <a:prstGeom prst="rect">
            <a:avLst/>
          </a:prstGeom>
          <a:ln w="3175">
            <a:solidFill>
              <a:schemeClr val="tx1"/>
            </a:solidFill>
          </a:ln>
          <a:effectLst>
            <a:outerShdw blurRad="190500" algn="tl" rotWithShape="0">
              <a:srgbClr val="000000">
                <a:alpha val="70000"/>
              </a:srgbClr>
            </a:outerShdw>
          </a:effectLst>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34313" y="3962399"/>
            <a:ext cx="1024128" cy="683702"/>
          </a:xfrm>
          <a:prstGeom prst="rect">
            <a:avLst/>
          </a:prstGeom>
          <a:ln w="3175">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TotalTime>
  <Words>179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2640 Crooked Stick Lane Rivertowne Country Club ~ Mt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34</cp:revision>
  <dcterms:created xsi:type="dcterms:W3CDTF">2006-08-16T00:00:00Z</dcterms:created>
  <dcterms:modified xsi:type="dcterms:W3CDTF">2017-09-15T14:07:44Z</dcterms:modified>
</cp:coreProperties>
</file>