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8" autoAdjust="0"/>
    <p:restoredTop sz="94660"/>
  </p:normalViewPr>
  <p:slideViewPr>
    <p:cSldViewPr>
      <p:cViewPr>
        <p:scale>
          <a:sx n="75" d="100"/>
          <a:sy n="75" d="100"/>
        </p:scale>
        <p:origin x="2016" y="-15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584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687623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Open House ~ Thursday, May 11th, 10-12</a:t>
            </a:r>
            <a:b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Leave your card for a chance to win! 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7772400" cy="3150853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River access &amp; seconds to Bohicket Creek! Life on the creek affords both sport &amp; relaxation! Beautiful &amp; well-maintained, elevated home on 1.6 acres. Family room has handsome flagstone fireplace &amp; soaring ceilings! Elegant glass sunroom has skylights, ceramic flooring &amp; walks onto approx. 11' x 30' deck! Kitchen has good storage; custom cabinets throughout! Split bedroom arrangement (one BR serves as an office at present) assures privacy. Large master bedroom overlooks creek; master bath has double bowl vanity. Secondary bedrooms adjoin jack-n-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jill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bath. Separate powder room near entry. Dock your boat at Bohicket Marina &amp; enjoy a day at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Freshfields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Village or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Beachwalker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Park at nearby Kiawah! </a:t>
            </a: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Recent improvements include roof, exterior paint &amp; stucco, heat pump, renovated back deck &amp; stairs and new kitchen countertops. </a:t>
            </a:r>
          </a:p>
          <a:p>
            <a:endParaRPr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Please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visit </a:t>
            </a:r>
            <a:r>
              <a:rPr lang="en-US" sz="1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www.BohicketTidalCreek.com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300" y="3876588"/>
            <a:ext cx="7543800" cy="718272"/>
          </a:xfrm>
          <a:prstGeom prst="rect">
            <a:avLst/>
          </a:prstGeom>
        </p:spPr>
        <p:txBody>
          <a:bodyPr vert="horz" lIns="100584" tIns="50292" rIns="100584" bIns="50292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8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2648 Bohicket Road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Seabrook Shores ~ Johns Island, SC 29455 ~ MLS# 17011859 ~ $499,000</a:t>
            </a:r>
            <a:endParaRPr lang="en-US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50" y="9103803"/>
            <a:ext cx="4792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9047032"/>
            <a:ext cx="7772400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Dianne Broom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(843) 343-6207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dbroom@carolinaone.com | www.diannebroom.com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54" y="9093198"/>
            <a:ext cx="996696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50" y="7674128"/>
            <a:ext cx="1828800" cy="122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" y="7674128"/>
            <a:ext cx="1828800" cy="122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50" y="7674128"/>
            <a:ext cx="1828800" cy="122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0" y="7674128"/>
            <a:ext cx="1828800" cy="122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14" y="693503"/>
            <a:ext cx="2959372" cy="313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0" y="2606541"/>
            <a:ext cx="1828800" cy="122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" y="693503"/>
            <a:ext cx="1828800" cy="122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" y="2606541"/>
            <a:ext cx="1828800" cy="122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0" y="693503"/>
            <a:ext cx="1828800" cy="122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0" y="9804484"/>
            <a:ext cx="7772400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Carolina One Real Estate | 2713 Highway 17 North | Mt. Pleasant, SC 29466</a:t>
            </a:r>
          </a:p>
        </p:txBody>
      </p:sp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Open House ~ Thursday, May 11th, 10-12 Leave your card for a chance to win!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21</cp:revision>
  <dcterms:created xsi:type="dcterms:W3CDTF">2006-08-16T00:00:00Z</dcterms:created>
  <dcterms:modified xsi:type="dcterms:W3CDTF">2017-05-09T19:50:31Z</dcterms:modified>
</cp:coreProperties>
</file>