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Lst>
  <p:sldSz cx="82296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194" autoAdjust="0"/>
  </p:normalViewPr>
  <p:slideViewPr>
    <p:cSldViewPr>
      <p:cViewPr>
        <p:scale>
          <a:sx n="75" d="100"/>
          <a:sy n="75" d="100"/>
        </p:scale>
        <p:origin x="1164" y="89"/>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1646133"/>
            <a:ext cx="6995160" cy="3501813"/>
          </a:xfrm>
        </p:spPr>
        <p:txBody>
          <a:bodyPr anchor="b"/>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028700" y="5282989"/>
            <a:ext cx="6172200" cy="2428451"/>
          </a:xfrm>
        </p:spPr>
        <p:txBody>
          <a:bodyPr/>
          <a:lstStyle>
            <a:lvl1pPr marL="0" indent="0" algn="ctr">
              <a:buNone/>
              <a:defRPr sz="2160"/>
            </a:lvl1pPr>
            <a:lvl2pPr marL="411480" indent="0" algn="ctr">
              <a:buNone/>
              <a:defRPr sz="1800"/>
            </a:lvl2pPr>
            <a:lvl3pPr marL="822960" indent="0" algn="ctr">
              <a:buNone/>
              <a:defRPr sz="1620"/>
            </a:lvl3pPr>
            <a:lvl4pPr marL="1234440" indent="0" algn="ctr">
              <a:buNone/>
              <a:defRPr sz="1440"/>
            </a:lvl4pPr>
            <a:lvl5pPr marL="1645920" indent="0" algn="ctr">
              <a:buNone/>
              <a:defRPr sz="1440"/>
            </a:lvl5pPr>
            <a:lvl6pPr marL="2057400" indent="0" algn="ctr">
              <a:buNone/>
              <a:defRPr sz="1440"/>
            </a:lvl6pPr>
            <a:lvl7pPr marL="2468880" indent="0" algn="ctr">
              <a:buNone/>
              <a:defRPr sz="1440"/>
            </a:lvl7pPr>
            <a:lvl8pPr marL="2880360" indent="0" algn="ctr">
              <a:buNone/>
              <a:defRPr sz="1440"/>
            </a:lvl8pPr>
            <a:lvl9pPr marL="3291840" indent="0" algn="ctr">
              <a:buNone/>
              <a:defRPr sz="144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9/28/2022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284781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9/28/2022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19274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889308" y="535517"/>
            <a:ext cx="1774508"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65785" y="535517"/>
            <a:ext cx="5220653"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9/28/2022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38292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9/28/2022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887413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61499" y="2507618"/>
            <a:ext cx="7098030" cy="4184014"/>
          </a:xfrm>
        </p:spPr>
        <p:txBody>
          <a:bodyPr anchor="b"/>
          <a:lstStyle>
            <a:lvl1pPr>
              <a:defRPr sz="5400"/>
            </a:lvl1pPr>
          </a:lstStyle>
          <a:p>
            <a:r>
              <a:rPr lang="en-US"/>
              <a:t>Click to edit Master title style</a:t>
            </a:r>
            <a:endParaRPr lang="en-US" dirty="0"/>
          </a:p>
        </p:txBody>
      </p:sp>
      <p:sp>
        <p:nvSpPr>
          <p:cNvPr id="3" name="Text Placeholder 2"/>
          <p:cNvSpPr>
            <a:spLocks noGrp="1"/>
          </p:cNvSpPr>
          <p:nvPr>
            <p:ph type="body" idx="1"/>
          </p:nvPr>
        </p:nvSpPr>
        <p:spPr>
          <a:xfrm>
            <a:off x="561499" y="6731215"/>
            <a:ext cx="7098030" cy="2200274"/>
          </a:xfrm>
        </p:spPr>
        <p:txBody>
          <a:bodyPr/>
          <a:lstStyle>
            <a:lvl1pPr marL="0" indent="0">
              <a:buNone/>
              <a:defRPr sz="2160">
                <a:solidFill>
                  <a:schemeClr val="tx1"/>
                </a:solidFill>
              </a:defRPr>
            </a:lvl1pPr>
            <a:lvl2pPr marL="411480" indent="0">
              <a:buNone/>
              <a:defRPr sz="1800">
                <a:solidFill>
                  <a:schemeClr val="tx1">
                    <a:tint val="75000"/>
                  </a:schemeClr>
                </a:solidFill>
              </a:defRPr>
            </a:lvl2pPr>
            <a:lvl3pPr marL="822960" indent="0">
              <a:buNone/>
              <a:defRPr sz="1620">
                <a:solidFill>
                  <a:schemeClr val="tx1">
                    <a:tint val="75000"/>
                  </a:schemeClr>
                </a:solidFill>
              </a:defRPr>
            </a:lvl3pPr>
            <a:lvl4pPr marL="1234440" indent="0">
              <a:buNone/>
              <a:defRPr sz="1440">
                <a:solidFill>
                  <a:schemeClr val="tx1">
                    <a:tint val="75000"/>
                  </a:schemeClr>
                </a:solidFill>
              </a:defRPr>
            </a:lvl4pPr>
            <a:lvl5pPr marL="1645920" indent="0">
              <a:buNone/>
              <a:defRPr sz="1440">
                <a:solidFill>
                  <a:schemeClr val="tx1">
                    <a:tint val="75000"/>
                  </a:schemeClr>
                </a:solidFill>
              </a:defRPr>
            </a:lvl5pPr>
            <a:lvl6pPr marL="2057400" indent="0">
              <a:buNone/>
              <a:defRPr sz="1440">
                <a:solidFill>
                  <a:schemeClr val="tx1">
                    <a:tint val="75000"/>
                  </a:schemeClr>
                </a:solidFill>
              </a:defRPr>
            </a:lvl6pPr>
            <a:lvl7pPr marL="2468880" indent="0">
              <a:buNone/>
              <a:defRPr sz="1440">
                <a:solidFill>
                  <a:schemeClr val="tx1">
                    <a:tint val="75000"/>
                  </a:schemeClr>
                </a:solidFill>
              </a:defRPr>
            </a:lvl7pPr>
            <a:lvl8pPr marL="2880360" indent="0">
              <a:buNone/>
              <a:defRPr sz="1440">
                <a:solidFill>
                  <a:schemeClr val="tx1">
                    <a:tint val="75000"/>
                  </a:schemeClr>
                </a:solidFill>
              </a:defRPr>
            </a:lvl8pPr>
            <a:lvl9pPr marL="3291840" indent="0">
              <a:buNone/>
              <a:defRPr sz="14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56612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65785" y="2677584"/>
            <a:ext cx="349758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166235" y="2677584"/>
            <a:ext cx="349758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9/28/2022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37488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857" y="535519"/>
            <a:ext cx="7098030"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66858" y="2465706"/>
            <a:ext cx="3481506" cy="1208404"/>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4" name="Content Placeholder 3"/>
          <p:cNvSpPr>
            <a:spLocks noGrp="1"/>
          </p:cNvSpPr>
          <p:nvPr>
            <p:ph sz="half" idx="2"/>
          </p:nvPr>
        </p:nvSpPr>
        <p:spPr>
          <a:xfrm>
            <a:off x="566858" y="3674110"/>
            <a:ext cx="3481506"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166235" y="2465706"/>
            <a:ext cx="3498652" cy="1208404"/>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6" name="Content Placeholder 5"/>
          <p:cNvSpPr>
            <a:spLocks noGrp="1"/>
          </p:cNvSpPr>
          <p:nvPr>
            <p:ph sz="quarter" idx="4"/>
          </p:nvPr>
        </p:nvSpPr>
        <p:spPr>
          <a:xfrm>
            <a:off x="4166235" y="3674110"/>
            <a:ext cx="349865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9/28/2022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85503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9/28/2022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944327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93464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6857" y="670560"/>
            <a:ext cx="2654260" cy="2346960"/>
          </a:xfrm>
        </p:spPr>
        <p:txBody>
          <a:bodyPr anchor="b"/>
          <a:lstStyle>
            <a:lvl1pPr>
              <a:defRPr sz="2880"/>
            </a:lvl1pPr>
          </a:lstStyle>
          <a:p>
            <a:r>
              <a:rPr lang="en-US"/>
              <a:t>Click to edit Master title style</a:t>
            </a:r>
            <a:endParaRPr lang="en-US" dirty="0"/>
          </a:p>
        </p:txBody>
      </p:sp>
      <p:sp>
        <p:nvSpPr>
          <p:cNvPr id="3" name="Content Placeholder 2"/>
          <p:cNvSpPr>
            <a:spLocks noGrp="1"/>
          </p:cNvSpPr>
          <p:nvPr>
            <p:ph idx="1"/>
          </p:nvPr>
        </p:nvSpPr>
        <p:spPr>
          <a:xfrm>
            <a:off x="3498652" y="1448226"/>
            <a:ext cx="4166235" cy="7147983"/>
          </a:xfrm>
        </p:spPr>
        <p:txBody>
          <a:bodyPr/>
          <a:lstStyle>
            <a:lvl1pPr>
              <a:defRPr sz="2880"/>
            </a:lvl1pPr>
            <a:lvl2pPr>
              <a:defRPr sz="2520"/>
            </a:lvl2pPr>
            <a:lvl3pPr>
              <a:defRPr sz="216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66857" y="3017520"/>
            <a:ext cx="2654260" cy="5590329"/>
          </a:xfr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193984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6857" y="670560"/>
            <a:ext cx="2654260" cy="2346960"/>
          </a:xfrm>
        </p:spPr>
        <p:txBody>
          <a:bodyPr anchor="b"/>
          <a:lstStyle>
            <a:lvl1pPr>
              <a:defRPr sz="2880"/>
            </a:lvl1pPr>
          </a:lstStyle>
          <a:p>
            <a:r>
              <a:rPr lang="en-US"/>
              <a:t>Click to edit Master title style</a:t>
            </a:r>
            <a:endParaRPr lang="en-US" dirty="0"/>
          </a:p>
        </p:txBody>
      </p:sp>
      <p:sp>
        <p:nvSpPr>
          <p:cNvPr id="3" name="Picture Placeholder 2"/>
          <p:cNvSpPr>
            <a:spLocks noGrp="1" noChangeAspect="1"/>
          </p:cNvSpPr>
          <p:nvPr>
            <p:ph type="pic" idx="1"/>
          </p:nvPr>
        </p:nvSpPr>
        <p:spPr>
          <a:xfrm>
            <a:off x="3498652" y="1448226"/>
            <a:ext cx="4166235" cy="7147983"/>
          </a:xfrm>
        </p:spPr>
        <p:txBody>
          <a:bodyPr anchor="t"/>
          <a:lstStyle>
            <a:lvl1pPr marL="0" indent="0">
              <a:buNone/>
              <a:defRPr sz="2880"/>
            </a:lvl1pPr>
            <a:lvl2pPr marL="411480" indent="0">
              <a:buNone/>
              <a:defRPr sz="2520"/>
            </a:lvl2pPr>
            <a:lvl3pPr marL="822960" indent="0">
              <a:buNone/>
              <a:defRPr sz="2160"/>
            </a:lvl3pPr>
            <a:lvl4pPr marL="1234440" indent="0">
              <a:buNone/>
              <a:defRPr sz="1800"/>
            </a:lvl4pPr>
            <a:lvl5pPr marL="1645920" indent="0">
              <a:buNone/>
              <a:defRPr sz="1800"/>
            </a:lvl5pPr>
            <a:lvl6pPr marL="2057400" indent="0">
              <a:buNone/>
              <a:defRPr sz="1800"/>
            </a:lvl6pPr>
            <a:lvl7pPr marL="2468880" indent="0">
              <a:buNone/>
              <a:defRPr sz="1800"/>
            </a:lvl7pPr>
            <a:lvl8pPr marL="2880360" indent="0">
              <a:buNone/>
              <a:defRPr sz="1800"/>
            </a:lvl8pPr>
            <a:lvl9pPr marL="3291840" indent="0">
              <a:buNone/>
              <a:defRPr sz="1800"/>
            </a:lvl9pPr>
          </a:lstStyle>
          <a:p>
            <a:r>
              <a:rPr lang="en-US"/>
              <a:t>Click icon to add picture</a:t>
            </a:r>
            <a:endParaRPr lang="en-US" dirty="0"/>
          </a:p>
        </p:txBody>
      </p:sp>
      <p:sp>
        <p:nvSpPr>
          <p:cNvPr id="4" name="Text Placeholder 3"/>
          <p:cNvSpPr>
            <a:spLocks noGrp="1"/>
          </p:cNvSpPr>
          <p:nvPr>
            <p:ph type="body" sz="half" idx="2"/>
          </p:nvPr>
        </p:nvSpPr>
        <p:spPr>
          <a:xfrm>
            <a:off x="566857" y="3017520"/>
            <a:ext cx="2654260" cy="5590329"/>
          </a:xfr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577391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65785" y="535519"/>
            <a:ext cx="7098030"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65785" y="2677584"/>
            <a:ext cx="7098030"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65785" y="9322649"/>
            <a:ext cx="1851660" cy="535517"/>
          </a:xfrm>
          <a:prstGeom prst="rect">
            <a:avLst/>
          </a:prstGeom>
        </p:spPr>
        <p:txBody>
          <a:bodyPr vert="horz" lIns="91440" tIns="45720" rIns="91440" bIns="45720" rtlCol="0" anchor="ctr"/>
          <a:lstStyle>
            <a:lvl1pPr algn="l">
              <a:defRPr sz="1080">
                <a:solidFill>
                  <a:schemeClr val="tx1">
                    <a:tint val="75000"/>
                  </a:schemeClr>
                </a:solidFill>
              </a:defRPr>
            </a:lvl1pPr>
          </a:lstStyle>
          <a:p>
            <a:fld id="{1D8BD707-D9CF-40AE-B4C6-C98DA3205C09}" type="datetimeFigureOut">
              <a:rPr lang="en-US" smtClean="0"/>
              <a:pPr/>
              <a:t>9/28/2022</a:t>
            </a:fld>
            <a:endParaRPr lang="en-US"/>
          </a:p>
        </p:txBody>
      </p:sp>
      <p:sp>
        <p:nvSpPr>
          <p:cNvPr id="5" name="Footer Placeholder 4"/>
          <p:cNvSpPr>
            <a:spLocks noGrp="1"/>
          </p:cNvSpPr>
          <p:nvPr>
            <p:ph type="ftr" sz="quarter" idx="3"/>
          </p:nvPr>
        </p:nvSpPr>
        <p:spPr>
          <a:xfrm>
            <a:off x="2726055" y="9322649"/>
            <a:ext cx="2777490" cy="535517"/>
          </a:xfrm>
          <a:prstGeom prst="rect">
            <a:avLst/>
          </a:prstGeom>
        </p:spPr>
        <p:txBody>
          <a:bodyPr vert="horz" lIns="91440" tIns="45720" rIns="91440" bIns="45720" rtlCol="0" anchor="ctr"/>
          <a:lstStyle>
            <a:lvl1pPr algn="ctr">
              <a:defRPr sz="108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12155" y="9322649"/>
            <a:ext cx="1851660" cy="535517"/>
          </a:xfrm>
          <a:prstGeom prst="rect">
            <a:avLst/>
          </a:prstGeom>
        </p:spPr>
        <p:txBody>
          <a:bodyPr vert="horz" lIns="91440" tIns="45720" rIns="91440" bIns="45720" rtlCol="0" anchor="ctr"/>
          <a:lstStyle>
            <a:lvl1pPr algn="r">
              <a:defRPr sz="108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20860835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822960" rtl="0" eaLnBrk="1" latinLnBrk="0" hangingPunct="1">
        <a:lnSpc>
          <a:spcPct val="90000"/>
        </a:lnSpc>
        <a:spcBef>
          <a:spcPct val="0"/>
        </a:spcBef>
        <a:buNone/>
        <a:defRPr sz="3960" kern="1200">
          <a:solidFill>
            <a:schemeClr val="tx1"/>
          </a:solidFill>
          <a:latin typeface="+mj-lt"/>
          <a:ea typeface="+mj-ea"/>
          <a:cs typeface="+mj-cs"/>
        </a:defRPr>
      </a:lvl1pPr>
    </p:titleStyle>
    <p:bodyStyle>
      <a:lvl1pPr marL="205740" indent="-205740" algn="l" defTabSz="822960" rtl="0" eaLnBrk="1" latinLnBrk="0" hangingPunct="1">
        <a:lnSpc>
          <a:spcPct val="90000"/>
        </a:lnSpc>
        <a:spcBef>
          <a:spcPts val="900"/>
        </a:spcBef>
        <a:buFont typeface="Arial" panose="020B0604020202020204" pitchFamily="34" charset="0"/>
        <a:buChar char="•"/>
        <a:defRPr sz="2520" kern="1200">
          <a:solidFill>
            <a:schemeClr val="tx1"/>
          </a:solidFill>
          <a:latin typeface="+mn-lt"/>
          <a:ea typeface="+mn-ea"/>
          <a:cs typeface="+mn-cs"/>
        </a:defRPr>
      </a:lvl1pPr>
      <a:lvl2pPr marL="617220" indent="-205740" algn="l" defTabSz="822960" rtl="0" eaLnBrk="1" latinLnBrk="0" hangingPunct="1">
        <a:lnSpc>
          <a:spcPct val="90000"/>
        </a:lnSpc>
        <a:spcBef>
          <a:spcPts val="450"/>
        </a:spcBef>
        <a:buFont typeface="Arial" panose="020B0604020202020204" pitchFamily="34" charset="0"/>
        <a:buChar char="•"/>
        <a:defRPr sz="2160" kern="1200">
          <a:solidFill>
            <a:schemeClr val="tx1"/>
          </a:solidFill>
          <a:latin typeface="+mn-lt"/>
          <a:ea typeface="+mn-ea"/>
          <a:cs typeface="+mn-cs"/>
        </a:defRPr>
      </a:lvl2pPr>
      <a:lvl3pPr marL="1028700" indent="-205740" algn="l" defTabSz="822960" rtl="0" eaLnBrk="1" latinLnBrk="0" hangingPunct="1">
        <a:lnSpc>
          <a:spcPct val="90000"/>
        </a:lnSpc>
        <a:spcBef>
          <a:spcPts val="450"/>
        </a:spcBef>
        <a:buFont typeface="Arial" panose="020B0604020202020204" pitchFamily="34" charset="0"/>
        <a:buChar char="•"/>
        <a:defRPr sz="1800" kern="1200">
          <a:solidFill>
            <a:schemeClr val="tx1"/>
          </a:solidFill>
          <a:latin typeface="+mn-lt"/>
          <a:ea typeface="+mn-ea"/>
          <a:cs typeface="+mn-cs"/>
        </a:defRPr>
      </a:lvl3pPr>
      <a:lvl4pPr marL="14401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4pPr>
      <a:lvl5pPr marL="185166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5pPr>
      <a:lvl6pPr marL="226314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462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10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75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p:bodyStyle>
    <p:otherStyle>
      <a:defPPr>
        <a:defRPr lang="en-US"/>
      </a:defPPr>
      <a:lvl1pPr marL="0" algn="l" defTabSz="822960" rtl="0" eaLnBrk="1" latinLnBrk="0" hangingPunct="1">
        <a:defRPr sz="1620" kern="1200">
          <a:solidFill>
            <a:schemeClr val="tx1"/>
          </a:solidFill>
          <a:latin typeface="+mn-lt"/>
          <a:ea typeface="+mn-ea"/>
          <a:cs typeface="+mn-cs"/>
        </a:defRPr>
      </a:lvl1pPr>
      <a:lvl2pPr marL="411480" algn="l" defTabSz="822960" rtl="0" eaLnBrk="1" latinLnBrk="0" hangingPunct="1">
        <a:defRPr sz="1620" kern="1200">
          <a:solidFill>
            <a:schemeClr val="tx1"/>
          </a:solidFill>
          <a:latin typeface="+mn-lt"/>
          <a:ea typeface="+mn-ea"/>
          <a:cs typeface="+mn-cs"/>
        </a:defRPr>
      </a:lvl2pPr>
      <a:lvl3pPr marL="822960" algn="l" defTabSz="822960" rtl="0" eaLnBrk="1" latinLnBrk="0" hangingPunct="1">
        <a:defRPr sz="1620" kern="1200">
          <a:solidFill>
            <a:schemeClr val="tx1"/>
          </a:solidFill>
          <a:latin typeface="+mn-lt"/>
          <a:ea typeface="+mn-ea"/>
          <a:cs typeface="+mn-cs"/>
        </a:defRPr>
      </a:lvl3pPr>
      <a:lvl4pPr marL="1234440" algn="l" defTabSz="822960" rtl="0" eaLnBrk="1" latinLnBrk="0" hangingPunct="1">
        <a:defRPr sz="1620" kern="1200">
          <a:solidFill>
            <a:schemeClr val="tx1"/>
          </a:solidFill>
          <a:latin typeface="+mn-lt"/>
          <a:ea typeface="+mn-ea"/>
          <a:cs typeface="+mn-cs"/>
        </a:defRPr>
      </a:lvl4pPr>
      <a:lvl5pPr marL="1645920" algn="l" defTabSz="822960" rtl="0" eaLnBrk="1" latinLnBrk="0" hangingPunct="1">
        <a:defRPr sz="1620" kern="1200">
          <a:solidFill>
            <a:schemeClr val="tx1"/>
          </a:solidFill>
          <a:latin typeface="+mn-lt"/>
          <a:ea typeface="+mn-ea"/>
          <a:cs typeface="+mn-cs"/>
        </a:defRPr>
      </a:lvl5pPr>
      <a:lvl6pPr marL="2057400" algn="l" defTabSz="822960" rtl="0" eaLnBrk="1" latinLnBrk="0" hangingPunct="1">
        <a:defRPr sz="1620" kern="1200">
          <a:solidFill>
            <a:schemeClr val="tx1"/>
          </a:solidFill>
          <a:latin typeface="+mn-lt"/>
          <a:ea typeface="+mn-ea"/>
          <a:cs typeface="+mn-cs"/>
        </a:defRPr>
      </a:lvl6pPr>
      <a:lvl7pPr marL="2468880" algn="l" defTabSz="822960" rtl="0" eaLnBrk="1" latinLnBrk="0" hangingPunct="1">
        <a:defRPr sz="1620" kern="1200">
          <a:solidFill>
            <a:schemeClr val="tx1"/>
          </a:solidFill>
          <a:latin typeface="+mn-lt"/>
          <a:ea typeface="+mn-ea"/>
          <a:cs typeface="+mn-cs"/>
        </a:defRPr>
      </a:lvl7pPr>
      <a:lvl8pPr marL="2880360" algn="l" defTabSz="822960" rtl="0" eaLnBrk="1" latinLnBrk="0" hangingPunct="1">
        <a:defRPr sz="1620" kern="1200">
          <a:solidFill>
            <a:schemeClr val="tx1"/>
          </a:solidFill>
          <a:latin typeface="+mn-lt"/>
          <a:ea typeface="+mn-ea"/>
          <a:cs typeface="+mn-cs"/>
        </a:defRPr>
      </a:lvl8pPr>
      <a:lvl9pPr marL="3291840" algn="l" defTabSz="822960" rtl="0" eaLnBrk="1" latinLnBrk="0" hangingPunct="1">
        <a:defRPr sz="16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g"/><Relationship Id="rId18" Type="http://schemas.openxmlformats.org/officeDocument/2006/relationships/image" Target="../media/image16.jpg"/><Relationship Id="rId3" Type="http://schemas.microsoft.com/office/2007/relationships/hdphoto" Target="../media/hdphoto1.wdp"/><Relationship Id="rId7" Type="http://schemas.openxmlformats.org/officeDocument/2006/relationships/image" Target="../media/image5.jpg"/><Relationship Id="rId12" Type="http://schemas.openxmlformats.org/officeDocument/2006/relationships/image" Target="../media/image10.jpg"/><Relationship Id="rId17" Type="http://schemas.openxmlformats.org/officeDocument/2006/relationships/image" Target="../media/image15.jpg"/><Relationship Id="rId2" Type="http://schemas.openxmlformats.org/officeDocument/2006/relationships/image" Target="../media/image1.png"/><Relationship Id="rId16" Type="http://schemas.openxmlformats.org/officeDocument/2006/relationships/image" Target="../media/image14.jpeg"/><Relationship Id="rId1" Type="http://schemas.openxmlformats.org/officeDocument/2006/relationships/slideLayout" Target="../slideLayouts/slideLayout1.xml"/><Relationship Id="rId6" Type="http://schemas.openxmlformats.org/officeDocument/2006/relationships/image" Target="../media/image4.jpg"/><Relationship Id="rId11" Type="http://schemas.openxmlformats.org/officeDocument/2006/relationships/image" Target="../media/image9.jpg"/><Relationship Id="rId5" Type="http://schemas.openxmlformats.org/officeDocument/2006/relationships/image" Target="../media/image3.jpg"/><Relationship Id="rId15" Type="http://schemas.openxmlformats.org/officeDocument/2006/relationships/image" Target="../media/image13.jpeg"/><Relationship Id="rId10" Type="http://schemas.openxmlformats.org/officeDocument/2006/relationships/image" Target="../media/image8.jpg"/><Relationship Id="rId4" Type="http://schemas.openxmlformats.org/officeDocument/2006/relationships/image" Target="../media/image2.jpg"/><Relationship Id="rId9" Type="http://schemas.openxmlformats.org/officeDocument/2006/relationships/image" Target="../media/image7.jpeg"/><Relationship Id="rId1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extLst>
              <a:ext uri="{BEBA8EAE-BF5A-486C-A8C5-ECC9F3942E4B}">
                <a14:imgProps xmlns:a14="http://schemas.microsoft.com/office/drawing/2010/main">
                  <a14:imgLayer r:embed="rId3">
                    <a14:imgEffect>
                      <a14:artisticBlur/>
                    </a14:imgEffect>
                  </a14:imgLayer>
                </a14:imgProps>
              </a:ext>
            </a:extLst>
          </a:blip>
          <a:srcRect/>
          <a:stretch>
            <a:fillRect l="-42000" r="-42000"/>
          </a:stretch>
        </a:blipFill>
        <a:effectLst/>
      </p:bgPr>
    </p:bg>
    <p:spTree>
      <p:nvGrpSpPr>
        <p:cNvPr id="1" name=""/>
        <p:cNvGrpSpPr/>
        <p:nvPr/>
      </p:nvGrpSpPr>
      <p:grpSpPr>
        <a:xfrm>
          <a:off x="0" y="0"/>
          <a:ext cx="0" cy="0"/>
          <a:chOff x="0" y="0"/>
          <a:chExt cx="0" cy="0"/>
        </a:xfrm>
      </p:grpSpPr>
      <p:sp>
        <p:nvSpPr>
          <p:cNvPr id="11" name="Rectangle 10"/>
          <p:cNvSpPr/>
          <p:nvPr/>
        </p:nvSpPr>
        <p:spPr>
          <a:xfrm>
            <a:off x="4131433" y="4438192"/>
            <a:ext cx="4098167" cy="4493538"/>
          </a:xfrm>
          <a:prstGeom prst="rect">
            <a:avLst/>
          </a:prstGeom>
          <a:noFill/>
          <a:ln>
            <a:noFill/>
          </a:ln>
        </p:spPr>
        <p:txBody>
          <a:bodyPr wrap="square" anchor="ctr">
            <a:spAutoFit/>
          </a:bodyPr>
          <a:lstStyle/>
          <a:p>
            <a:pPr algn="ctr"/>
            <a:r>
              <a:rPr lang="en-US" sz="1100" b="1" dirty="0">
                <a:solidFill>
                  <a:srgbClr val="002060"/>
                </a:solidFill>
                <a:latin typeface="Century Gothic" panose="020B0502020202020204" pitchFamily="34" charset="0"/>
              </a:rPr>
              <a:t>Tucked into a lush Lowcountry setting, inside the prestigious </a:t>
            </a:r>
            <a:r>
              <a:rPr lang="en-US" sz="1100" b="1" dirty="0" err="1">
                <a:solidFill>
                  <a:srgbClr val="002060"/>
                </a:solidFill>
                <a:latin typeface="Century Gothic" panose="020B0502020202020204" pitchFamily="34" charset="0"/>
              </a:rPr>
              <a:t>Rivertowne</a:t>
            </a:r>
            <a:r>
              <a:rPr lang="en-US" sz="1100" b="1" dirty="0">
                <a:solidFill>
                  <a:srgbClr val="002060"/>
                </a:solidFill>
                <a:latin typeface="Century Gothic" panose="020B0502020202020204" pitchFamily="34" charset="0"/>
              </a:rPr>
              <a:t> Country Club, this spacious and well-appointed home sits at the edge of a lagoon and features stunning marsh and golf course views. The traditional exterior belies the interior's clean lines and decidedly craftsman finishes. A welcoming foyer full of natural light shows off the gorgeous hardwood floors that run throughout the main living areas of the home. This open, perfect-for-entertaining space boasts a gorgeous stacked stone fireplace and offers access to the screened-in porch and open deck. An impressive main floor owners suite features a beautiful fireplace and sitting area with private access to the porch as well as walk-in closets and a luxury </a:t>
            </a:r>
            <a:r>
              <a:rPr lang="en-US" sz="1100" b="1" dirty="0" err="1">
                <a:solidFill>
                  <a:srgbClr val="002060"/>
                </a:solidFill>
                <a:latin typeface="Century Gothic" panose="020B0502020202020204" pitchFamily="34" charset="0"/>
              </a:rPr>
              <a:t>en</a:t>
            </a:r>
            <a:r>
              <a:rPr lang="en-US" sz="1100" b="1" dirty="0">
                <a:solidFill>
                  <a:srgbClr val="002060"/>
                </a:solidFill>
                <a:latin typeface="Century Gothic" panose="020B0502020202020204" pitchFamily="34" charset="0"/>
              </a:rPr>
              <a:t>-suite bath. Two decks, a screened-in porch, and a covered patio as well as a fully fenced yard offer plenty of space for fun and relaxation. All of this and located in the prestigious </a:t>
            </a:r>
            <a:r>
              <a:rPr lang="en-US" sz="1100" b="1" dirty="0" err="1">
                <a:solidFill>
                  <a:srgbClr val="002060"/>
                </a:solidFill>
                <a:latin typeface="Century Gothic" panose="020B0502020202020204" pitchFamily="34" charset="0"/>
              </a:rPr>
              <a:t>Rivertowne</a:t>
            </a:r>
            <a:r>
              <a:rPr lang="en-US" sz="1100" b="1" dirty="0">
                <a:solidFill>
                  <a:srgbClr val="002060"/>
                </a:solidFill>
                <a:latin typeface="Century Gothic" panose="020B0502020202020204" pitchFamily="34" charset="0"/>
              </a:rPr>
              <a:t> on the Wando Neighborhood with three community docks for fishing, boating or just to relax and watch the amazing Wando River sunsets. Enjoy golf at </a:t>
            </a:r>
            <a:r>
              <a:rPr lang="en-US" sz="1100" b="1" dirty="0" err="1">
                <a:solidFill>
                  <a:srgbClr val="002060"/>
                </a:solidFill>
                <a:latin typeface="Century Gothic" panose="020B0502020202020204" pitchFamily="34" charset="0"/>
              </a:rPr>
              <a:t>Rivertowne</a:t>
            </a:r>
            <a:r>
              <a:rPr lang="en-US" sz="1100" b="1" dirty="0">
                <a:solidFill>
                  <a:srgbClr val="002060"/>
                </a:solidFill>
                <a:latin typeface="Century Gothic" panose="020B0502020202020204" pitchFamily="34" charset="0"/>
              </a:rPr>
              <a:t> Country Club's Arnold Palmer Signature Course then meet friends at the club for dinner. Additional amenities include neighborhood pool, tennis courts, walking trails and play park all conveniently located to beaches and the world class dining and shopping of historic downtown Charleston.</a:t>
            </a:r>
          </a:p>
        </p:txBody>
      </p:sp>
      <p:pic>
        <p:nvPicPr>
          <p:cNvPr id="22" name="Picture 21"/>
          <p:cNvPicPr>
            <a:picLocks/>
          </p:cNvPicPr>
          <p:nvPr/>
        </p:nvPicPr>
        <p:blipFill>
          <a:blip r:embed="rId4">
            <a:extLst>
              <a:ext uri="{28A0092B-C50C-407E-A947-70E740481C1C}">
                <a14:useLocalDpi xmlns:a14="http://schemas.microsoft.com/office/drawing/2010/main" val="0"/>
              </a:ext>
            </a:extLst>
          </a:blip>
          <a:srcRect/>
          <a:stretch/>
        </p:blipFill>
        <p:spPr>
          <a:xfrm>
            <a:off x="150301" y="6172480"/>
            <a:ext cx="1824228" cy="1216152"/>
          </a:xfrm>
          <a:prstGeom prst="rect">
            <a:avLst/>
          </a:prstGeom>
          <a:ln>
            <a:noFill/>
          </a:ln>
          <a:effectLst/>
        </p:spPr>
      </p:pic>
      <p:pic>
        <p:nvPicPr>
          <p:cNvPr id="23" name="Picture 22"/>
          <p:cNvPicPr>
            <a:picLocks/>
          </p:cNvPicPr>
          <p:nvPr/>
        </p:nvPicPr>
        <p:blipFill>
          <a:blip r:embed="rId5">
            <a:extLst>
              <a:ext uri="{28A0092B-C50C-407E-A947-70E740481C1C}">
                <a14:useLocalDpi xmlns:a14="http://schemas.microsoft.com/office/drawing/2010/main" val="0"/>
              </a:ext>
            </a:extLst>
          </a:blip>
          <a:srcRect/>
          <a:stretch/>
        </p:blipFill>
        <p:spPr>
          <a:xfrm>
            <a:off x="2271655" y="4648621"/>
            <a:ext cx="1824228" cy="1216152"/>
          </a:xfrm>
          <a:prstGeom prst="rect">
            <a:avLst/>
          </a:prstGeom>
          <a:ln>
            <a:noFill/>
          </a:ln>
          <a:effectLst/>
        </p:spPr>
      </p:pic>
      <p:pic>
        <p:nvPicPr>
          <p:cNvPr id="25" name="Picture 24"/>
          <p:cNvPicPr>
            <a:picLocks/>
          </p:cNvPicPr>
          <p:nvPr/>
        </p:nvPicPr>
        <p:blipFill>
          <a:blip r:embed="rId6">
            <a:extLst>
              <a:ext uri="{28A0092B-C50C-407E-A947-70E740481C1C}">
                <a14:useLocalDpi xmlns:a14="http://schemas.microsoft.com/office/drawing/2010/main" val="0"/>
              </a:ext>
            </a:extLst>
          </a:blip>
          <a:srcRect/>
          <a:stretch/>
        </p:blipFill>
        <p:spPr>
          <a:xfrm>
            <a:off x="150301" y="3124762"/>
            <a:ext cx="1824228" cy="1216152"/>
          </a:xfrm>
          <a:prstGeom prst="rect">
            <a:avLst/>
          </a:prstGeom>
          <a:ln>
            <a:noFill/>
          </a:ln>
          <a:effectLst/>
        </p:spPr>
      </p:pic>
      <p:pic>
        <p:nvPicPr>
          <p:cNvPr id="26" name="Picture 25"/>
          <p:cNvPicPr>
            <a:picLocks/>
          </p:cNvPicPr>
          <p:nvPr/>
        </p:nvPicPr>
        <p:blipFill>
          <a:blip r:embed="rId7">
            <a:extLst>
              <a:ext uri="{28A0092B-C50C-407E-A947-70E740481C1C}">
                <a14:useLocalDpi xmlns:a14="http://schemas.microsoft.com/office/drawing/2010/main" val="0"/>
              </a:ext>
            </a:extLst>
          </a:blip>
          <a:srcRect/>
          <a:stretch/>
        </p:blipFill>
        <p:spPr>
          <a:xfrm>
            <a:off x="2271655" y="7728226"/>
            <a:ext cx="1824228" cy="1152379"/>
          </a:xfrm>
          <a:prstGeom prst="rect">
            <a:avLst/>
          </a:prstGeom>
          <a:ln>
            <a:noFill/>
          </a:ln>
          <a:effectLst/>
        </p:spPr>
      </p:pic>
      <p:sp>
        <p:nvSpPr>
          <p:cNvPr id="29" name="Title 1"/>
          <p:cNvSpPr txBox="1">
            <a:spLocks/>
          </p:cNvSpPr>
          <p:nvPr/>
        </p:nvSpPr>
        <p:spPr>
          <a:xfrm>
            <a:off x="4114800" y="0"/>
            <a:ext cx="4114800" cy="635275"/>
          </a:xfrm>
          <a:prstGeom prst="rect">
            <a:avLst/>
          </a:prstGeom>
        </p:spPr>
        <p:txBody>
          <a:bodyPr vert="horz" lIns="91440" tIns="45720" rIns="91440" bIns="45720" rtlCol="0" anchor="ctr" anchorCtr="0">
            <a:noAutofit/>
          </a:bodyPr>
          <a:lstStyle>
            <a:lvl1pPr algn="l" defTabSz="914400" rtl="0" eaLnBrk="1" latinLnBrk="0" hangingPunct="1">
              <a:spcBef>
                <a:spcPts val="0"/>
              </a:spcBef>
              <a:buNone/>
              <a:defRPr kumimoji="0" lang="en-US" sz="6000" b="1" i="0" u="none" strike="noStrike" kern="1200" cap="none" spc="0" normalizeH="0" baseline="0" noProof="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pPr algn="ctr"/>
            <a:r>
              <a:rPr lang="en-US" sz="2400" i="1" dirty="0">
                <a:solidFill>
                  <a:srgbClr val="002060"/>
                </a:solidFill>
                <a:latin typeface="Century Gothic" pitchFamily="34" charset="0"/>
              </a:rPr>
              <a:t>Motivated Seller!</a:t>
            </a:r>
          </a:p>
          <a:p>
            <a:pPr algn="ctr"/>
            <a:r>
              <a:rPr lang="en-US" sz="2400" i="1" dirty="0">
                <a:solidFill>
                  <a:srgbClr val="002060"/>
                </a:solidFill>
                <a:latin typeface="Century Gothic" pitchFamily="34" charset="0"/>
              </a:rPr>
              <a:t>Price Refreshed!</a:t>
            </a:r>
          </a:p>
        </p:txBody>
      </p:sp>
      <p:pic>
        <p:nvPicPr>
          <p:cNvPr id="39" name="Picture 38">
            <a:extLst>
              <a:ext uri="{FF2B5EF4-FFF2-40B4-BE49-F238E27FC236}">
                <a16:creationId xmlns:a16="http://schemas.microsoft.com/office/drawing/2014/main" id="{2F3E5FA4-8B20-44BC-9FCE-48F5EEE1D25D}"/>
              </a:ext>
            </a:extLst>
          </p:cNvPr>
          <p:cNvPicPr>
            <a:picLocks/>
          </p:cNvPicPr>
          <p:nvPr/>
        </p:nvPicPr>
        <p:blipFill>
          <a:blip r:embed="rId8" cstate="print">
            <a:extLst>
              <a:ext uri="{28A0092B-C50C-407E-A947-70E740481C1C}">
                <a14:useLocalDpi xmlns:a14="http://schemas.microsoft.com/office/drawing/2010/main" val="0"/>
              </a:ext>
            </a:extLst>
          </a:blip>
          <a:srcRect/>
          <a:stretch/>
        </p:blipFill>
        <p:spPr>
          <a:xfrm>
            <a:off x="150301" y="7728226"/>
            <a:ext cx="1824228" cy="1152380"/>
          </a:xfrm>
          <a:prstGeom prst="rect">
            <a:avLst/>
          </a:prstGeom>
          <a:ln>
            <a:noFill/>
          </a:ln>
          <a:effectLst/>
        </p:spPr>
      </p:pic>
      <p:pic>
        <p:nvPicPr>
          <p:cNvPr id="5" name="Picture 4"/>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4319766" y="651197"/>
            <a:ext cx="3759579" cy="2506386"/>
          </a:xfrm>
          <a:prstGeom prst="rect">
            <a:avLst/>
          </a:prstGeom>
          <a:ln>
            <a:noFill/>
          </a:ln>
          <a:effectLst/>
        </p:spPr>
      </p:pic>
      <p:pic>
        <p:nvPicPr>
          <p:cNvPr id="38" name="Picture 37">
            <a:extLst>
              <a:ext uri="{FF2B5EF4-FFF2-40B4-BE49-F238E27FC236}">
                <a16:creationId xmlns:a16="http://schemas.microsoft.com/office/drawing/2014/main" id="{B75F0675-B56B-4711-B1F4-0745A6769097}"/>
              </a:ext>
            </a:extLst>
          </p:cNvPr>
          <p:cNvPicPr>
            <a:picLocks/>
          </p:cNvPicPr>
          <p:nvPr/>
        </p:nvPicPr>
        <p:blipFill>
          <a:blip r:embed="rId10">
            <a:extLst>
              <a:ext uri="{28A0092B-C50C-407E-A947-70E740481C1C}">
                <a14:useLocalDpi xmlns:a14="http://schemas.microsoft.com/office/drawing/2010/main" val="0"/>
              </a:ext>
            </a:extLst>
          </a:blip>
          <a:srcRect/>
          <a:stretch/>
        </p:blipFill>
        <p:spPr>
          <a:xfrm>
            <a:off x="150254" y="77044"/>
            <a:ext cx="1824228" cy="1216152"/>
          </a:xfrm>
          <a:prstGeom prst="rect">
            <a:avLst/>
          </a:prstGeom>
          <a:ln>
            <a:noFill/>
          </a:ln>
          <a:effectLst/>
        </p:spPr>
      </p:pic>
      <p:pic>
        <p:nvPicPr>
          <p:cNvPr id="40" name="Picture 39">
            <a:extLst>
              <a:ext uri="{FF2B5EF4-FFF2-40B4-BE49-F238E27FC236}">
                <a16:creationId xmlns:a16="http://schemas.microsoft.com/office/drawing/2014/main" id="{F19F2306-E48C-4EA1-9142-71A929438E9D}"/>
              </a:ext>
            </a:extLst>
          </p:cNvPr>
          <p:cNvPicPr>
            <a:picLocks/>
          </p:cNvPicPr>
          <p:nvPr/>
        </p:nvPicPr>
        <p:blipFill>
          <a:blip r:embed="rId11">
            <a:extLst>
              <a:ext uri="{28A0092B-C50C-407E-A947-70E740481C1C}">
                <a14:useLocalDpi xmlns:a14="http://schemas.microsoft.com/office/drawing/2010/main" val="0"/>
              </a:ext>
            </a:extLst>
          </a:blip>
          <a:srcRect/>
          <a:stretch/>
        </p:blipFill>
        <p:spPr>
          <a:xfrm>
            <a:off x="2271655" y="77044"/>
            <a:ext cx="1824228" cy="1216152"/>
          </a:xfrm>
          <a:prstGeom prst="rect">
            <a:avLst/>
          </a:prstGeom>
          <a:ln>
            <a:noFill/>
          </a:ln>
          <a:effectLst/>
        </p:spPr>
      </p:pic>
      <p:pic>
        <p:nvPicPr>
          <p:cNvPr id="42" name="Picture 41">
            <a:extLst>
              <a:ext uri="{FF2B5EF4-FFF2-40B4-BE49-F238E27FC236}">
                <a16:creationId xmlns:a16="http://schemas.microsoft.com/office/drawing/2014/main" id="{8F6530CD-9846-45F3-B72D-F18BD576EDCA}"/>
              </a:ext>
            </a:extLst>
          </p:cNvPr>
          <p:cNvPicPr>
            <a:picLocks/>
          </p:cNvPicPr>
          <p:nvPr/>
        </p:nvPicPr>
        <p:blipFill>
          <a:blip r:embed="rId12">
            <a:extLst>
              <a:ext uri="{28A0092B-C50C-407E-A947-70E740481C1C}">
                <a14:useLocalDpi xmlns:a14="http://schemas.microsoft.com/office/drawing/2010/main" val="0"/>
              </a:ext>
            </a:extLst>
          </a:blip>
          <a:srcRect/>
          <a:stretch/>
        </p:blipFill>
        <p:spPr>
          <a:xfrm>
            <a:off x="2271655" y="1600903"/>
            <a:ext cx="1824228" cy="1216152"/>
          </a:xfrm>
          <a:prstGeom prst="rect">
            <a:avLst/>
          </a:prstGeom>
          <a:ln>
            <a:noFill/>
          </a:ln>
          <a:effectLst/>
        </p:spPr>
      </p:pic>
      <p:pic>
        <p:nvPicPr>
          <p:cNvPr id="21" name="Picture 20">
            <a:extLst>
              <a:ext uri="{FF2B5EF4-FFF2-40B4-BE49-F238E27FC236}">
                <a16:creationId xmlns:a16="http://schemas.microsoft.com/office/drawing/2014/main" id="{6A042206-95F0-4717-996A-D309235A6EE5}"/>
              </a:ext>
            </a:extLst>
          </p:cNvPr>
          <p:cNvPicPr>
            <a:picLocks/>
          </p:cNvPicPr>
          <p:nvPr/>
        </p:nvPicPr>
        <p:blipFill>
          <a:blip r:embed="rId13">
            <a:extLst>
              <a:ext uri="{28A0092B-C50C-407E-A947-70E740481C1C}">
                <a14:useLocalDpi xmlns:a14="http://schemas.microsoft.com/office/drawing/2010/main" val="0"/>
              </a:ext>
            </a:extLst>
          </a:blip>
          <a:srcRect/>
          <a:stretch/>
        </p:blipFill>
        <p:spPr>
          <a:xfrm>
            <a:off x="2271655" y="3124762"/>
            <a:ext cx="1824228" cy="1216152"/>
          </a:xfrm>
          <a:prstGeom prst="rect">
            <a:avLst/>
          </a:prstGeom>
          <a:ln>
            <a:noFill/>
          </a:ln>
          <a:effectLst/>
        </p:spPr>
      </p:pic>
      <p:pic>
        <p:nvPicPr>
          <p:cNvPr id="27" name="Picture 26">
            <a:extLst>
              <a:ext uri="{FF2B5EF4-FFF2-40B4-BE49-F238E27FC236}">
                <a16:creationId xmlns:a16="http://schemas.microsoft.com/office/drawing/2014/main" id="{08A4DE49-33AE-4ABA-BCC4-1F7D0E354D1B}"/>
              </a:ext>
            </a:extLst>
          </p:cNvPr>
          <p:cNvPicPr>
            <a:picLocks/>
          </p:cNvPicPr>
          <p:nvPr/>
        </p:nvPicPr>
        <p:blipFill>
          <a:blip r:embed="rId14">
            <a:extLst>
              <a:ext uri="{28A0092B-C50C-407E-A947-70E740481C1C}">
                <a14:useLocalDpi xmlns:a14="http://schemas.microsoft.com/office/drawing/2010/main" val="0"/>
              </a:ext>
            </a:extLst>
          </a:blip>
          <a:srcRect/>
          <a:stretch/>
        </p:blipFill>
        <p:spPr>
          <a:xfrm>
            <a:off x="150301" y="1600903"/>
            <a:ext cx="1824228" cy="1216152"/>
          </a:xfrm>
          <a:prstGeom prst="rect">
            <a:avLst/>
          </a:prstGeom>
          <a:ln>
            <a:noFill/>
          </a:ln>
          <a:effectLst/>
        </p:spPr>
      </p:pic>
      <p:sp>
        <p:nvSpPr>
          <p:cNvPr id="2" name="Title 1"/>
          <p:cNvSpPr>
            <a:spLocks noGrp="1"/>
          </p:cNvSpPr>
          <p:nvPr>
            <p:ph type="ctrTitle"/>
          </p:nvPr>
        </p:nvSpPr>
        <p:spPr>
          <a:xfrm>
            <a:off x="4114800" y="3173505"/>
            <a:ext cx="4114800" cy="1269632"/>
          </a:xfrm>
        </p:spPr>
        <p:txBody>
          <a:bodyPr anchor="t">
            <a:noAutofit/>
          </a:bodyPr>
          <a:lstStyle/>
          <a:p>
            <a:r>
              <a:rPr lang="en-US" sz="2200" b="1" dirty="0">
                <a:solidFill>
                  <a:srgbClr val="002060"/>
                </a:solidFill>
                <a:latin typeface="Century Gothic" pitchFamily="34" charset="0"/>
              </a:rPr>
              <a:t>2648 Crooked Stick Lane</a:t>
            </a:r>
            <a:br>
              <a:rPr lang="pt-BR" sz="2400" dirty="0">
                <a:solidFill>
                  <a:srgbClr val="002060"/>
                </a:solidFill>
                <a:latin typeface="Century Gothic" pitchFamily="34" charset="0"/>
              </a:rPr>
            </a:br>
            <a:r>
              <a:rPr lang="en-US" sz="2000" dirty="0" err="1">
                <a:solidFill>
                  <a:srgbClr val="002060"/>
                </a:solidFill>
                <a:latin typeface="Century Gothic" pitchFamily="34" charset="0"/>
              </a:rPr>
              <a:t>Rivertowne</a:t>
            </a:r>
            <a:r>
              <a:rPr lang="en-US" sz="2000" dirty="0">
                <a:solidFill>
                  <a:srgbClr val="002060"/>
                </a:solidFill>
                <a:latin typeface="Century Gothic" pitchFamily="34" charset="0"/>
              </a:rPr>
              <a:t> Country Club</a:t>
            </a:r>
            <a:br>
              <a:rPr lang="en-US" sz="2000" dirty="0">
                <a:solidFill>
                  <a:srgbClr val="002060"/>
                </a:solidFill>
                <a:latin typeface="Century Gothic" pitchFamily="34" charset="0"/>
              </a:rPr>
            </a:br>
            <a:r>
              <a:rPr lang="en-US" sz="2000" dirty="0">
                <a:solidFill>
                  <a:srgbClr val="002060"/>
                </a:solidFill>
                <a:latin typeface="Century Gothic" pitchFamily="34" charset="0"/>
              </a:rPr>
              <a:t>Mount Pleasant, SC 29466</a:t>
            </a:r>
            <a:br>
              <a:rPr lang="en-US" sz="2000" dirty="0">
                <a:solidFill>
                  <a:srgbClr val="002060"/>
                </a:solidFill>
                <a:latin typeface="Century Gothic" pitchFamily="34" charset="0"/>
              </a:rPr>
            </a:br>
            <a:r>
              <a:rPr lang="en-US" sz="2000" dirty="0">
                <a:solidFill>
                  <a:srgbClr val="002060"/>
                </a:solidFill>
                <a:latin typeface="Century Gothic" pitchFamily="34" charset="0"/>
              </a:rPr>
              <a:t>MLS# 22023899 | $1,385,000</a:t>
            </a:r>
          </a:p>
        </p:txBody>
      </p:sp>
      <p:pic>
        <p:nvPicPr>
          <p:cNvPr id="28" name="Picture 27">
            <a:extLst>
              <a:ext uri="{FF2B5EF4-FFF2-40B4-BE49-F238E27FC236}">
                <a16:creationId xmlns:a16="http://schemas.microsoft.com/office/drawing/2014/main" id="{BC624352-86F3-4FD9-9CA3-D993194DE43E}"/>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81001" y="9220200"/>
            <a:ext cx="1178327" cy="786384"/>
          </a:xfrm>
          <a:prstGeom prst="roundRect">
            <a:avLst/>
          </a:prstGeom>
        </p:spPr>
      </p:pic>
      <p:sp>
        <p:nvSpPr>
          <p:cNvPr id="30" name="Subtitle 2">
            <a:extLst>
              <a:ext uri="{FF2B5EF4-FFF2-40B4-BE49-F238E27FC236}">
                <a16:creationId xmlns:a16="http://schemas.microsoft.com/office/drawing/2014/main" id="{903E6935-C8D8-4C91-A5D8-8607B8EB39BE}"/>
              </a:ext>
            </a:extLst>
          </p:cNvPr>
          <p:cNvSpPr txBox="1">
            <a:spLocks/>
          </p:cNvSpPr>
          <p:nvPr/>
        </p:nvSpPr>
        <p:spPr>
          <a:xfrm>
            <a:off x="1559328" y="9220200"/>
            <a:ext cx="4689073" cy="787676"/>
          </a:xfrm>
          <a:prstGeom prst="rect">
            <a:avLst/>
          </a:prstGeom>
        </p:spPr>
        <p:txBody>
          <a:bodyPr vert="horz" lIns="91440" tIns="45720" rIns="91440" bIns="45720" rtlCol="0" anchor="ctr">
            <a:normAutofit fontScale="77500" lnSpcReduction="20000"/>
          </a:bodyPr>
          <a:lstStyle>
            <a:lvl1pPr marL="0" indent="0" algn="l" defTabSz="914400" rtl="0" eaLnBrk="1" latinLnBrk="0" hangingPunct="1">
              <a:spcBef>
                <a:spcPts val="1200"/>
              </a:spcBef>
              <a:spcAft>
                <a:spcPts val="0"/>
              </a:spcAft>
              <a:buClr>
                <a:schemeClr val="accent5"/>
              </a:buClr>
              <a:buFont typeface="Arial" pitchFamily="34" charset="0"/>
              <a:buNone/>
              <a:defRPr sz="2000" b="0" i="1" kern="1200" cap="none" spc="120" baseline="0">
                <a:solidFill>
                  <a:schemeClr val="tx1"/>
                </a:solidFill>
                <a:latin typeface="+mn-lt"/>
                <a:ea typeface="+mn-ea"/>
                <a:cs typeface="Tahoma" pitchFamily="34" charset="0"/>
              </a:defRPr>
            </a:lvl1pPr>
            <a:lvl2pPr marL="457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2pPr>
            <a:lvl3pPr marL="914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3pPr>
            <a:lvl4pPr marL="1371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4pPr>
            <a:lvl5pPr marL="18288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5pPr>
            <a:lvl6pPr marL="22860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9pPr>
          </a:lstStyle>
          <a:p>
            <a:r>
              <a:rPr lang="en-US" sz="1800" i="0" dirty="0">
                <a:solidFill>
                  <a:srgbClr val="002060"/>
                </a:solidFill>
                <a:latin typeface="Trebuchet MS" panose="020B0603020202020204" pitchFamily="34" charset="0"/>
              </a:rPr>
              <a:t>Don Dawson</a:t>
            </a:r>
            <a:br>
              <a:rPr lang="en-US" sz="1800" i="0" dirty="0">
                <a:solidFill>
                  <a:srgbClr val="002060"/>
                </a:solidFill>
                <a:latin typeface="Trebuchet MS" panose="020B0603020202020204" pitchFamily="34" charset="0"/>
              </a:rPr>
            </a:br>
            <a:r>
              <a:rPr lang="en-US" sz="1400" i="0" spc="0" dirty="0">
                <a:solidFill>
                  <a:srgbClr val="002060"/>
                </a:solidFill>
                <a:latin typeface="Trebuchet MS" panose="020B0603020202020204" pitchFamily="34" charset="0"/>
                <a:cs typeface="Times New Roman" pitchFamily="18" charset="0"/>
              </a:rPr>
              <a:t>843-514-0452</a:t>
            </a:r>
            <a:br>
              <a:rPr lang="en-US" sz="1400" i="0" spc="0" dirty="0">
                <a:solidFill>
                  <a:srgbClr val="002060"/>
                </a:solidFill>
                <a:latin typeface="Trebuchet MS" panose="020B0603020202020204" pitchFamily="34" charset="0"/>
                <a:cs typeface="Times New Roman" pitchFamily="18" charset="0"/>
              </a:rPr>
            </a:br>
            <a:r>
              <a:rPr lang="en-US" sz="1400" i="0" spc="0" dirty="0">
                <a:solidFill>
                  <a:srgbClr val="002060"/>
                </a:solidFill>
                <a:latin typeface="Trebuchet MS" panose="020B0603020202020204" pitchFamily="34" charset="0"/>
                <a:cs typeface="Times New Roman" pitchFamily="18" charset="0"/>
              </a:rPr>
              <a:t>ddawson@carolinaone.com</a:t>
            </a:r>
            <a:br>
              <a:rPr lang="en-US" sz="1400" i="0" spc="0" dirty="0">
                <a:solidFill>
                  <a:srgbClr val="002060"/>
                </a:solidFill>
                <a:latin typeface="Trebuchet MS" panose="020B0603020202020204" pitchFamily="34" charset="0"/>
                <a:cs typeface="Times New Roman" pitchFamily="18" charset="0"/>
              </a:rPr>
            </a:br>
            <a:br>
              <a:rPr lang="en-US" sz="1400" i="0" spc="0" dirty="0">
                <a:solidFill>
                  <a:srgbClr val="002060"/>
                </a:solidFill>
                <a:latin typeface="Trebuchet MS" panose="020B0603020202020204" pitchFamily="34" charset="0"/>
                <a:cs typeface="Times New Roman" pitchFamily="18" charset="0"/>
              </a:rPr>
            </a:br>
            <a:r>
              <a:rPr lang="en-US" sz="1200" i="0" spc="0" dirty="0">
                <a:solidFill>
                  <a:srgbClr val="002060"/>
                </a:solidFill>
                <a:latin typeface="Trebuchet MS" panose="020B0603020202020204" pitchFamily="34" charset="0"/>
                <a:cs typeface="Times New Roman" pitchFamily="18" charset="0"/>
              </a:rPr>
              <a:t>Carolina One Real Estate • 2713 Highway 17 North • Mount Pleasant, SC 29466</a:t>
            </a:r>
          </a:p>
        </p:txBody>
      </p:sp>
      <p:sp>
        <p:nvSpPr>
          <p:cNvPr id="31" name="TextBox 30">
            <a:extLst>
              <a:ext uri="{FF2B5EF4-FFF2-40B4-BE49-F238E27FC236}">
                <a16:creationId xmlns:a16="http://schemas.microsoft.com/office/drawing/2014/main" id="{64BB4F72-2C71-46D2-B272-A75B0D27F7FA}"/>
              </a:ext>
            </a:extLst>
          </p:cNvPr>
          <p:cNvSpPr txBox="1"/>
          <p:nvPr/>
        </p:nvSpPr>
        <p:spPr>
          <a:xfrm>
            <a:off x="6172200" y="9719846"/>
            <a:ext cx="1828800" cy="338554"/>
          </a:xfrm>
          <a:prstGeom prst="rect">
            <a:avLst/>
          </a:prstGeom>
          <a:noFill/>
        </p:spPr>
        <p:txBody>
          <a:bodyPr wrap="square" rtlCol="0">
            <a:spAutoFit/>
          </a:bodyPr>
          <a:lstStyle/>
          <a:p>
            <a:pPr algn="r"/>
            <a:r>
              <a:rPr lang="en-US" sz="1600" dirty="0">
                <a:solidFill>
                  <a:srgbClr val="002060"/>
                </a:solidFill>
                <a:latin typeface="Mistral" pitchFamily="66" charset="0"/>
              </a:rPr>
              <a:t>www.TeamDawsonSC.com</a:t>
            </a:r>
          </a:p>
        </p:txBody>
      </p:sp>
      <p:pic>
        <p:nvPicPr>
          <p:cNvPr id="32" name="Picture 6" descr="http://www.bobette.net/images/logo.jpg">
            <a:extLst>
              <a:ext uri="{FF2B5EF4-FFF2-40B4-BE49-F238E27FC236}">
                <a16:creationId xmlns:a16="http://schemas.microsoft.com/office/drawing/2014/main" id="{074FA1AB-8291-4EF3-A186-9C02CE356C45}"/>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572714" y="9220200"/>
            <a:ext cx="1027772" cy="546004"/>
          </a:xfrm>
          <a:prstGeom prst="roundRect">
            <a:avLst/>
          </a:prstGeom>
          <a:noFill/>
          <a:extLst>
            <a:ext uri="{909E8E84-426E-40DD-AFC4-6F175D3DCCD1}">
              <a14:hiddenFill xmlns:a14="http://schemas.microsoft.com/office/drawing/2010/main">
                <a:solidFill>
                  <a:srgbClr val="FFFFFF"/>
                </a:solidFill>
              </a14:hiddenFill>
            </a:ext>
          </a:extLst>
        </p:spPr>
      </p:pic>
      <p:pic>
        <p:nvPicPr>
          <p:cNvPr id="33" name="Picture 32">
            <a:extLst>
              <a:ext uri="{FF2B5EF4-FFF2-40B4-BE49-F238E27FC236}">
                <a16:creationId xmlns:a16="http://schemas.microsoft.com/office/drawing/2014/main" id="{2D888F4F-C0D5-43BF-A1CB-3692298FE290}"/>
              </a:ext>
            </a:extLst>
          </p:cNvPr>
          <p:cNvPicPr>
            <a:picLocks/>
          </p:cNvPicPr>
          <p:nvPr/>
        </p:nvPicPr>
        <p:blipFill>
          <a:blip r:embed="rId17">
            <a:extLst>
              <a:ext uri="{28A0092B-C50C-407E-A947-70E740481C1C}">
                <a14:useLocalDpi xmlns:a14="http://schemas.microsoft.com/office/drawing/2010/main" val="0"/>
              </a:ext>
            </a:extLst>
          </a:blip>
          <a:srcRect/>
          <a:stretch/>
        </p:blipFill>
        <p:spPr>
          <a:xfrm>
            <a:off x="150301" y="4648621"/>
            <a:ext cx="1824228" cy="1216152"/>
          </a:xfrm>
          <a:prstGeom prst="rect">
            <a:avLst/>
          </a:prstGeom>
          <a:ln>
            <a:noFill/>
          </a:ln>
          <a:effectLst/>
        </p:spPr>
      </p:pic>
      <p:pic>
        <p:nvPicPr>
          <p:cNvPr id="24" name="Picture 23">
            <a:extLst>
              <a:ext uri="{FF2B5EF4-FFF2-40B4-BE49-F238E27FC236}">
                <a16:creationId xmlns:a16="http://schemas.microsoft.com/office/drawing/2014/main" id="{E57421BB-3BA3-4ADE-A13A-E2218056A85F}"/>
              </a:ext>
            </a:extLst>
          </p:cNvPr>
          <p:cNvPicPr>
            <a:picLocks/>
          </p:cNvPicPr>
          <p:nvPr/>
        </p:nvPicPr>
        <p:blipFill>
          <a:blip r:embed="rId18">
            <a:extLst>
              <a:ext uri="{28A0092B-C50C-407E-A947-70E740481C1C}">
                <a14:useLocalDpi xmlns:a14="http://schemas.microsoft.com/office/drawing/2010/main" val="0"/>
              </a:ext>
            </a:extLst>
          </a:blip>
          <a:srcRect/>
          <a:stretch/>
        </p:blipFill>
        <p:spPr>
          <a:xfrm>
            <a:off x="2271655" y="6172480"/>
            <a:ext cx="1824228" cy="1216152"/>
          </a:xfrm>
          <a:prstGeom prst="rect">
            <a:avLst/>
          </a:prstGeom>
          <a:ln>
            <a:noFill/>
          </a:ln>
          <a:effectLst/>
        </p:spPr>
      </p:pic>
    </p:spTree>
    <p:extLst>
      <p:ext uri="{BB962C8B-B14F-4D97-AF65-F5344CB8AC3E}">
        <p14:creationId xmlns:p14="http://schemas.microsoft.com/office/powerpoint/2010/main" val="383330304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443</TotalTime>
  <Words>293</Words>
  <Application>Microsoft Office PowerPoint</Application>
  <PresentationFormat>Custom</PresentationFormat>
  <Paragraphs>6</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Calibri Light</vt:lpstr>
      <vt:lpstr>Century Gothic</vt:lpstr>
      <vt:lpstr>Mistral</vt:lpstr>
      <vt:lpstr>Trebuchet MS</vt:lpstr>
      <vt:lpstr>Office Theme</vt:lpstr>
      <vt:lpstr>2648 Crooked Stick Lane Rivertowne Country Club Mount Pleasant, SC 29466 MLS# 22023899 | $1,385,000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1435 Masthead Dr</dc:title>
  <dc:creator>CVH360</dc:creator>
  <cp:lastModifiedBy>A. Thomas Price</cp:lastModifiedBy>
  <cp:revision>80</cp:revision>
  <dcterms:created xsi:type="dcterms:W3CDTF">2006-08-16T00:00:00Z</dcterms:created>
  <dcterms:modified xsi:type="dcterms:W3CDTF">2022-09-28T16:28:47Z</dcterms:modified>
</cp:coreProperties>
</file>