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17274"/>
          <a:stretch/>
        </p:blipFill>
        <p:spPr>
          <a:xfrm>
            <a:off x="0" y="-1"/>
            <a:ext cx="3969121" cy="21889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94" y="3607626"/>
            <a:ext cx="7781494" cy="3890453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03964"/>
                </a:solidFill>
                <a:latin typeface="Verdana Pro" panose="020B0604020202020204" pitchFamily="34" charset="0"/>
              </a:rPr>
              <a:t>Looking for Southern Charm? This elevated home backing to a pond has it! 4 porches plus a patio; there's tons of outdoor living space! Inside you'll be impressed with the 10' ceilings on the 1st level, 9' on the second, hardwoods throughout, plantation shutters &amp; generous moldings, giving the home a grand feel. The kitchen that's open to the family room is nicely appointed with double ovens, a 2nd sink, island, breakfast bar, granite counters &amp; updated lighting. Main level master has access to the screened porch, his/hers closets and a remodeled bathroom with beautiful finishes. An office on the main level could be a 5th bedroom. Generously sized bedrooms upstairs PLUS a bonus room AND an additional sitting/play area that leads to upper level porch. Each bedroom has in-room bath access!</a:t>
            </a:r>
          </a:p>
          <a:p>
            <a:r>
              <a:rPr lang="en-US" sz="1300" dirty="0">
                <a:solidFill>
                  <a:srgbClr val="003964"/>
                </a:solidFill>
                <a:latin typeface="Verdana Pro" panose="020B0604020202020204" pitchFamily="34" charset="0"/>
              </a:rPr>
              <a:t>The 3 car garage has enough room for a 21' center console! This home also has an elevator shaft to the main level. Beautiful views from all the different porches leaves you feeling relaxed. You'll be pleased!</a:t>
            </a:r>
          </a:p>
          <a:p>
            <a:r>
              <a:rPr lang="en-US" sz="1300" dirty="0">
                <a:solidFill>
                  <a:srgbClr val="003964"/>
                </a:solidFill>
                <a:latin typeface="Verdana Pro" panose="020B0604020202020204" pitchFamily="34" charset="0"/>
              </a:rPr>
              <a:t>Rivertowne Country Club is a fantastic golf community with great amenities such as golf, community pavilion, pool, play park, tennis and basketball courts. Neighborhood grocery store and restaurants too! A great place to call home!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990306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396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Lauren </a:t>
            </a:r>
            <a:r>
              <a:rPr lang="en-US" sz="1400" b="1" dirty="0" err="1">
                <a:solidFill>
                  <a:srgbClr val="00396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Zurilla</a:t>
            </a:r>
            <a:br>
              <a:rPr lang="en-US" sz="1400" b="1" dirty="0">
                <a:solidFill>
                  <a:srgbClr val="003964"/>
                </a:solidFill>
                <a:latin typeface="Verdana Pro" panose="020B0604020202020204" pitchFamily="34" charset="0"/>
              </a:rPr>
            </a:br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(843) 991-9149</a:t>
            </a:r>
          </a:p>
          <a:p>
            <a:pPr algn="ctr"/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laurenismyrealtor@gmail.com</a:t>
            </a:r>
          </a:p>
          <a:p>
            <a:pPr algn="ctr"/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LaurenZurilla.com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18504" y="9016533"/>
            <a:ext cx="1352870" cy="90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D77AFBB-DAAB-4848-9032-E6F6F07F4A56}"/>
              </a:ext>
            </a:extLst>
          </p:cNvPr>
          <p:cNvGrpSpPr/>
          <p:nvPr/>
        </p:nvGrpSpPr>
        <p:grpSpPr>
          <a:xfrm>
            <a:off x="76405" y="8988987"/>
            <a:ext cx="1828390" cy="956745"/>
            <a:chOff x="76405" y="9029920"/>
            <a:chExt cx="1828390" cy="95674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4165" y="9029920"/>
              <a:ext cx="1352870" cy="507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76405" y="9525000"/>
              <a:ext cx="18283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solidFill>
                    <a:srgbClr val="003964"/>
                  </a:solidFill>
                  <a:latin typeface="Verdana Pro" panose="020B0604020202020204" pitchFamily="34" charset="0"/>
                </a:rPr>
                <a:t>Carolina One Real Estate</a:t>
              </a:r>
            </a:p>
            <a:p>
              <a:pPr algn="ctr"/>
              <a:r>
                <a:rPr lang="en-US" sz="800" dirty="0">
                  <a:solidFill>
                    <a:srgbClr val="003964"/>
                  </a:solidFill>
                  <a:latin typeface="Verdana Pro" panose="020B0604020202020204" pitchFamily="34" charset="0"/>
                </a:rPr>
                <a:t>628 Long Point Rd.</a:t>
              </a:r>
            </a:p>
            <a:p>
              <a:pPr algn="ctr"/>
              <a:r>
                <a:rPr lang="en-US" sz="800" dirty="0">
                  <a:solidFill>
                    <a:srgbClr val="003964"/>
                  </a:solidFill>
                  <a:latin typeface="Verdana Pro" panose="020B0604020202020204" pitchFamily="34" charset="0"/>
                </a:rPr>
                <a:t>Mt Pleasant, SC 29464-3032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3886200" y="783978"/>
            <a:ext cx="3886200" cy="135421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dirty="0">
                <a:solidFill>
                  <a:srgbClr val="003964"/>
                </a:solidFill>
                <a:latin typeface="Verdana Pro" panose="020B0604020202020204" pitchFamily="34" charset="0"/>
              </a:rPr>
              <a:t>2649 Crooked Stick Lane </a:t>
            </a:r>
            <a:r>
              <a:rPr lang="en-US" sz="1600" dirty="0">
                <a:solidFill>
                  <a:srgbClr val="003964"/>
                </a:solidFill>
                <a:latin typeface="Verdana Pro" panose="020B0604020202020204" pitchFamily="34" charset="0"/>
              </a:rPr>
              <a:t>Mount Pleasant, SC 29466</a:t>
            </a:r>
          </a:p>
          <a:p>
            <a:pPr algn="ctr"/>
            <a:r>
              <a:rPr lang="en-US" sz="1600" dirty="0">
                <a:solidFill>
                  <a:srgbClr val="003964"/>
                </a:solidFill>
                <a:latin typeface="Verdana Pro" panose="020B0604020202020204" pitchFamily="34" charset="0"/>
              </a:rPr>
              <a:t>MLS# 19013046</a:t>
            </a:r>
          </a:p>
          <a:p>
            <a:pPr algn="ctr"/>
            <a:r>
              <a:rPr lang="en-US" sz="1600" dirty="0">
                <a:solidFill>
                  <a:srgbClr val="003964"/>
                </a:solidFill>
                <a:latin typeface="Verdana Pro" panose="020B0604020202020204" pitchFamily="34" charset="0"/>
              </a:rPr>
              <a:t>$800,000</a:t>
            </a:r>
          </a:p>
          <a:p>
            <a:pPr algn="ctr"/>
            <a:r>
              <a:rPr lang="en-US" sz="1400" dirty="0">
                <a:solidFill>
                  <a:srgbClr val="003964"/>
                </a:solidFill>
                <a:latin typeface="Verdana Pro" panose="020B0604020202020204" pitchFamily="34" charset="0"/>
              </a:rPr>
              <a:t>4 Bed · 4 Bath · 3,893 sf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64508E7-04A2-4DEA-A24B-5DFC091D94E7}"/>
              </a:ext>
            </a:extLst>
          </p:cNvPr>
          <p:cNvGrpSpPr/>
          <p:nvPr/>
        </p:nvGrpSpPr>
        <p:grpSpPr>
          <a:xfrm>
            <a:off x="126145" y="2392680"/>
            <a:ext cx="7520111" cy="1188720"/>
            <a:chOff x="119329" y="2392680"/>
            <a:chExt cx="7520111" cy="1188720"/>
          </a:xfrm>
        </p:grpSpPr>
        <p:pic>
          <p:nvPicPr>
            <p:cNvPr id="6" name="Picture 5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198" y="2392680"/>
              <a:ext cx="1750885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329" y="2401010"/>
              <a:ext cx="1755648" cy="117205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305" y="2395249"/>
              <a:ext cx="1755648" cy="118358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3792" y="2401010"/>
              <a:ext cx="1755648" cy="117205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3886200" y="0"/>
            <a:ext cx="3886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003964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Open House Saturday 1-4</a:t>
            </a:r>
          </a:p>
          <a:p>
            <a:pPr algn="ctr"/>
            <a:r>
              <a:rPr lang="en-US" sz="1800" b="1" i="1" dirty="0">
                <a:solidFill>
                  <a:srgbClr val="003964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Rivertowne Country Club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48BCF4-BFA2-46C5-AAB3-D21ECB7516F1}"/>
              </a:ext>
            </a:extLst>
          </p:cNvPr>
          <p:cNvGrpSpPr/>
          <p:nvPr/>
        </p:nvGrpSpPr>
        <p:grpSpPr>
          <a:xfrm>
            <a:off x="126145" y="7511520"/>
            <a:ext cx="7520111" cy="1172880"/>
            <a:chOff x="119329" y="7511520"/>
            <a:chExt cx="7520111" cy="117288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11CA703-FC7E-45A8-9714-39DDC3019F18}"/>
                </a:ext>
              </a:extLst>
            </p:cNvPr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0817" y="7512744"/>
              <a:ext cx="1755648" cy="117043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93175760-BBBA-42C9-B195-0D14FBF11879}"/>
                </a:ext>
              </a:extLst>
            </p:cNvPr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329" y="7511520"/>
              <a:ext cx="1755648" cy="11728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91F61081-0A50-4E3A-9B31-F5045BCFC3C0}"/>
                </a:ext>
              </a:extLst>
            </p:cNvPr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305" y="7512744"/>
              <a:ext cx="1755648" cy="117043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B5CF93E-D79D-47DA-9EA3-98B07592D7EA}"/>
                </a:ext>
              </a:extLst>
            </p:cNvPr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3792" y="7512744"/>
              <a:ext cx="1755648" cy="117043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286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Verdana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47</cp:revision>
  <dcterms:created xsi:type="dcterms:W3CDTF">2006-08-16T00:00:00Z</dcterms:created>
  <dcterms:modified xsi:type="dcterms:W3CDTF">2019-05-16T23:40:05Z</dcterms:modified>
</cp:coreProperties>
</file>