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1548"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6/14/2018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6/14/2018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379" y="743190"/>
            <a:ext cx="5554959" cy="311857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95353"/>
            <a:ext cx="7757718" cy="996005"/>
          </a:xfrm>
        </p:spPr>
        <p:txBody>
          <a:bodyPr anchor="t">
            <a:noAutofit/>
          </a:bodyPr>
          <a:lstStyle/>
          <a:p>
            <a:r>
              <a:rPr lang="pt-BR" sz="2400" dirty="0">
                <a:solidFill>
                  <a:schemeClr val="bg1"/>
                </a:solidFill>
                <a:effectLst>
                  <a:outerShdw blurRad="50800" dist="38100" dir="5400000" algn="t" rotWithShape="0">
                    <a:prstClr val="black">
                      <a:alpha val="40000"/>
                    </a:prstClr>
                  </a:outerShdw>
                </a:effectLst>
                <a:latin typeface="Century Gothic" pitchFamily="34" charset="0"/>
              </a:rPr>
              <a:t>2661 Crooked Stick Lane</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Rivertowne ~ Mount Pleasant, SC 29466</a:t>
            </a:r>
            <a:br>
              <a:rPr lang="en-US" sz="20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MLS# 18008772 ~ $825,000</a:t>
            </a:r>
          </a:p>
        </p:txBody>
      </p:sp>
      <p:sp>
        <p:nvSpPr>
          <p:cNvPr id="11" name="Rectangle 10"/>
          <p:cNvSpPr/>
          <p:nvPr/>
        </p:nvSpPr>
        <p:spPr>
          <a:xfrm>
            <a:off x="0" y="6172939"/>
            <a:ext cx="7772400" cy="1823576"/>
          </a:xfrm>
          <a:prstGeom prst="rect">
            <a:avLst/>
          </a:prstGeom>
          <a:noFill/>
          <a:ln>
            <a:noFill/>
          </a:ln>
        </p:spPr>
        <p:txBody>
          <a:bodyPr wrap="square">
            <a:spAutoFit/>
          </a:bodyPr>
          <a:lstStyle/>
          <a:p>
            <a:pPr algn="ctr"/>
            <a:r>
              <a:rPr lang="en-US" sz="1250" b="1" dirty="0">
                <a:solidFill>
                  <a:schemeClr val="bg1"/>
                </a:solidFill>
                <a:latin typeface="Century Gothic" panose="020B0502020202020204" pitchFamily="34" charset="0"/>
              </a:rPr>
              <a:t>Traditional southern charm combines with luxury resort style amenities in this gorgeous custom home. A large front porch welcomes guests to the home and into an impressive foyer with that "wow factor" everyone is searching for! Graceful arches, a dramatic staircase and two-story height ceilings hint at the impressive details this home offers. Gleaming hardwood floors and crown moldings are found throughout. A formal dining room features architectural columns, trey ceiling, wainscoting and plantation shutters and is the perfect place to host those special occasion dinners. Afterwards, gather family and friends in the large living room, which features a vaulted ceiling and a gorgeous focal-point fireplace flanked by custom built-in bookshelves. As ideal as this home is for entertaining, it is truly suited for everyday family living. </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445" y="8130108"/>
            <a:ext cx="1369693" cy="914398"/>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6397" y="8130108"/>
            <a:ext cx="136969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1351" y="8130107"/>
            <a:ext cx="136969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1260" y="8130108"/>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36305" y="8130107"/>
            <a:ext cx="1369695"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rgbClr val="FFFF00"/>
                </a:solidFill>
                <a:latin typeface="Century Gothic" pitchFamily="34" charset="0"/>
              </a:rPr>
              <a:t>Best Buy in Rivertowne Country Club</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445" y="5124949"/>
            <a:ext cx="1369693" cy="914398"/>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66397" y="5124948"/>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01351" y="5124948"/>
            <a:ext cx="1369695" cy="914400"/>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717DD0D3-A951-4124-941B-2F48580267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71260" y="5124948"/>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36305" y="5124948"/>
            <a:ext cx="1369695" cy="91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TotalTime>
  <Words>181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Century Gothic</vt:lpstr>
      <vt:lpstr>Mistral</vt:lpstr>
      <vt:lpstr>Tahoma</vt:lpstr>
      <vt:lpstr>Times New Roman</vt:lpstr>
      <vt:lpstr>Trebuchet MS</vt:lpstr>
      <vt:lpstr>Tunga</vt:lpstr>
      <vt:lpstr>Office Theme</vt:lpstr>
      <vt:lpstr>2661 Crooked Stick Lane Rivertowne ~ Mount Pleasant, SC 29466 MLS# 18008772 ~ $825,000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38</cp:revision>
  <dcterms:created xsi:type="dcterms:W3CDTF">2006-08-16T00:00:00Z</dcterms:created>
  <dcterms:modified xsi:type="dcterms:W3CDTF">2018-06-14T19:45:11Z</dcterms:modified>
</cp:coreProperties>
</file>