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Lst>
  <p:sldSz cx="7772400" cy="10058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194" autoAdjust="0"/>
  </p:normalViewPr>
  <p:slideViewPr>
    <p:cSldViewPr>
      <p:cViewPr varScale="1">
        <p:scale>
          <a:sx n="46" d="100"/>
          <a:sy n="46" d="100"/>
        </p:scale>
        <p:origin x="2274" y="66"/>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29F54-7B6F-4567-9915-E0F74A9E1081}"/>
              </a:ext>
            </a:extLst>
          </p:cNvPr>
          <p:cNvSpPr>
            <a:spLocks noGrp="1"/>
          </p:cNvSpPr>
          <p:nvPr>
            <p:ph type="ctrTitle"/>
          </p:nvPr>
        </p:nvSpPr>
        <p:spPr>
          <a:xfrm>
            <a:off x="971550" y="1646133"/>
            <a:ext cx="5829300" cy="3501813"/>
          </a:xfrm>
        </p:spPr>
        <p:txBody>
          <a:bodyPr anchor="b"/>
          <a:lstStyle>
            <a:lvl1pPr algn="ctr">
              <a:defRPr sz="3825"/>
            </a:lvl1pPr>
          </a:lstStyle>
          <a:p>
            <a:r>
              <a:rPr lang="en-US"/>
              <a:t>Click to edit Master title style</a:t>
            </a:r>
          </a:p>
        </p:txBody>
      </p:sp>
      <p:sp>
        <p:nvSpPr>
          <p:cNvPr id="3" name="Subtitle 2">
            <a:extLst>
              <a:ext uri="{FF2B5EF4-FFF2-40B4-BE49-F238E27FC236}">
                <a16:creationId xmlns:a16="http://schemas.microsoft.com/office/drawing/2014/main" id="{58C7B488-6F8E-49F1-B3A1-5BEC53AB6CC4}"/>
              </a:ext>
            </a:extLst>
          </p:cNvPr>
          <p:cNvSpPr>
            <a:spLocks noGrp="1"/>
          </p:cNvSpPr>
          <p:nvPr>
            <p:ph type="subTitle" idx="1"/>
          </p:nvPr>
        </p:nvSpPr>
        <p:spPr>
          <a:xfrm>
            <a:off x="971550" y="5282989"/>
            <a:ext cx="5829300" cy="2428451"/>
          </a:xfrm>
        </p:spPr>
        <p:txBody>
          <a:bodyPr/>
          <a:lstStyle>
            <a:lvl1pPr marL="0" indent="0" algn="ctr">
              <a:buNone/>
              <a:defRPr sz="1530"/>
            </a:lvl1pPr>
            <a:lvl2pPr marL="291465" indent="0" algn="ctr">
              <a:buNone/>
              <a:defRPr sz="1275"/>
            </a:lvl2pPr>
            <a:lvl3pPr marL="582930" indent="0" algn="ctr">
              <a:buNone/>
              <a:defRPr sz="1148"/>
            </a:lvl3pPr>
            <a:lvl4pPr marL="874395" indent="0" algn="ctr">
              <a:buNone/>
              <a:defRPr sz="1020"/>
            </a:lvl4pPr>
            <a:lvl5pPr marL="1165860" indent="0" algn="ctr">
              <a:buNone/>
              <a:defRPr sz="1020"/>
            </a:lvl5pPr>
            <a:lvl6pPr marL="1457325" indent="0" algn="ctr">
              <a:buNone/>
              <a:defRPr sz="1020"/>
            </a:lvl6pPr>
            <a:lvl7pPr marL="1748790" indent="0" algn="ctr">
              <a:buNone/>
              <a:defRPr sz="1020"/>
            </a:lvl7pPr>
            <a:lvl8pPr marL="2040255" indent="0" algn="ctr">
              <a:buNone/>
              <a:defRPr sz="1020"/>
            </a:lvl8pPr>
            <a:lvl9pPr marL="2331720" indent="0" algn="ctr">
              <a:buNone/>
              <a:defRPr sz="1020"/>
            </a:lvl9pPr>
          </a:lstStyle>
          <a:p>
            <a:r>
              <a:rPr lang="en-US"/>
              <a:t>Click to edit Master subtitle style</a:t>
            </a:r>
          </a:p>
        </p:txBody>
      </p:sp>
      <p:sp>
        <p:nvSpPr>
          <p:cNvPr id="4" name="Date Placeholder 3">
            <a:extLst>
              <a:ext uri="{FF2B5EF4-FFF2-40B4-BE49-F238E27FC236}">
                <a16:creationId xmlns:a16="http://schemas.microsoft.com/office/drawing/2014/main" id="{35B5A10B-80E2-494A-9A4E-5A2550C42BDB}"/>
              </a:ext>
            </a:extLst>
          </p:cNvPr>
          <p:cNvSpPr>
            <a:spLocks noGrp="1"/>
          </p:cNvSpPr>
          <p:nvPr>
            <p:ph type="dt" sz="half" idx="10"/>
          </p:nvPr>
        </p:nvSpPr>
        <p:spPr/>
        <p:txBody>
          <a:bodyPr/>
          <a:lstStyle/>
          <a:p>
            <a:fld id="{1D8BD707-D9CF-40AE-B4C6-C98DA3205C09}" type="datetimeFigureOut">
              <a:rPr lang="en-US" smtClean="0"/>
              <a:pPr/>
              <a:t>8/4/2018</a:t>
            </a:fld>
            <a:endParaRPr lang="en-US"/>
          </a:p>
        </p:txBody>
      </p:sp>
      <p:sp>
        <p:nvSpPr>
          <p:cNvPr id="5" name="Footer Placeholder 4">
            <a:extLst>
              <a:ext uri="{FF2B5EF4-FFF2-40B4-BE49-F238E27FC236}">
                <a16:creationId xmlns:a16="http://schemas.microsoft.com/office/drawing/2014/main" id="{19901DFA-488C-4FB3-9749-BFB997ACE2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DBE505-06A7-43DC-A376-F14A31254339}"/>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416929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57943-447A-44AC-8EC6-B72047CB9B8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3AC7CF9-4764-4C4E-8C1B-601F2AB89A4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239973-DF95-4C03-BAF3-8C5B8B785F5D}"/>
              </a:ext>
            </a:extLst>
          </p:cNvPr>
          <p:cNvSpPr>
            <a:spLocks noGrp="1"/>
          </p:cNvSpPr>
          <p:nvPr>
            <p:ph type="dt" sz="half" idx="10"/>
          </p:nvPr>
        </p:nvSpPr>
        <p:spPr/>
        <p:txBody>
          <a:bodyPr/>
          <a:lstStyle/>
          <a:p>
            <a:fld id="{1D8BD707-D9CF-40AE-B4C6-C98DA3205C09}" type="datetimeFigureOut">
              <a:rPr lang="en-US" smtClean="0"/>
              <a:pPr/>
              <a:t>8/4/2018</a:t>
            </a:fld>
            <a:endParaRPr lang="en-US"/>
          </a:p>
        </p:txBody>
      </p:sp>
      <p:sp>
        <p:nvSpPr>
          <p:cNvPr id="5" name="Footer Placeholder 4">
            <a:extLst>
              <a:ext uri="{FF2B5EF4-FFF2-40B4-BE49-F238E27FC236}">
                <a16:creationId xmlns:a16="http://schemas.microsoft.com/office/drawing/2014/main" id="{F42D6115-5DE5-4244-A9D6-62CC0170F9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DB6659-4AB1-4FB3-81C2-54EE54D23654}"/>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08733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4EBEA87-7FC4-467B-BAC1-D9AA95E0A4EC}"/>
              </a:ext>
            </a:extLst>
          </p:cNvPr>
          <p:cNvSpPr>
            <a:spLocks noGrp="1"/>
          </p:cNvSpPr>
          <p:nvPr>
            <p:ph type="title" orient="vert"/>
          </p:nvPr>
        </p:nvSpPr>
        <p:spPr>
          <a:xfrm>
            <a:off x="5562124" y="535517"/>
            <a:ext cx="1675924" cy="852402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CE5D893-6A64-4DCF-A757-00EA3B4805A9}"/>
              </a:ext>
            </a:extLst>
          </p:cNvPr>
          <p:cNvSpPr>
            <a:spLocks noGrp="1"/>
          </p:cNvSpPr>
          <p:nvPr>
            <p:ph type="body" orient="vert" idx="1"/>
          </p:nvPr>
        </p:nvSpPr>
        <p:spPr>
          <a:xfrm>
            <a:off x="534353" y="535517"/>
            <a:ext cx="4930616"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CB14D4-46FD-4EB6-B0AA-C23957E9B450}"/>
              </a:ext>
            </a:extLst>
          </p:cNvPr>
          <p:cNvSpPr>
            <a:spLocks noGrp="1"/>
          </p:cNvSpPr>
          <p:nvPr>
            <p:ph type="dt" sz="half" idx="10"/>
          </p:nvPr>
        </p:nvSpPr>
        <p:spPr/>
        <p:txBody>
          <a:bodyPr/>
          <a:lstStyle/>
          <a:p>
            <a:fld id="{1D8BD707-D9CF-40AE-B4C6-C98DA3205C09}" type="datetimeFigureOut">
              <a:rPr lang="en-US" smtClean="0"/>
              <a:pPr/>
              <a:t>8/4/2018</a:t>
            </a:fld>
            <a:endParaRPr lang="en-US"/>
          </a:p>
        </p:txBody>
      </p:sp>
      <p:sp>
        <p:nvSpPr>
          <p:cNvPr id="5" name="Footer Placeholder 4">
            <a:extLst>
              <a:ext uri="{FF2B5EF4-FFF2-40B4-BE49-F238E27FC236}">
                <a16:creationId xmlns:a16="http://schemas.microsoft.com/office/drawing/2014/main" id="{3C64F4F0-CB16-461C-9A3B-FE29770450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0124DB-5E86-498E-BD61-250E127A227C}"/>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53028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1967B-1FEE-4D6F-B76F-ED32911DCC1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C7A947E-993F-4EBB-BC79-FE6DC7E69F3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196882-1B12-4647-A76E-C146A9669F83}"/>
              </a:ext>
            </a:extLst>
          </p:cNvPr>
          <p:cNvSpPr>
            <a:spLocks noGrp="1"/>
          </p:cNvSpPr>
          <p:nvPr>
            <p:ph type="dt" sz="half" idx="10"/>
          </p:nvPr>
        </p:nvSpPr>
        <p:spPr/>
        <p:txBody>
          <a:bodyPr/>
          <a:lstStyle/>
          <a:p>
            <a:fld id="{1D8BD707-D9CF-40AE-B4C6-C98DA3205C09}" type="datetimeFigureOut">
              <a:rPr lang="en-US" smtClean="0"/>
              <a:pPr/>
              <a:t>8/4/2018</a:t>
            </a:fld>
            <a:endParaRPr lang="en-US"/>
          </a:p>
        </p:txBody>
      </p:sp>
      <p:sp>
        <p:nvSpPr>
          <p:cNvPr id="5" name="Footer Placeholder 4">
            <a:extLst>
              <a:ext uri="{FF2B5EF4-FFF2-40B4-BE49-F238E27FC236}">
                <a16:creationId xmlns:a16="http://schemas.microsoft.com/office/drawing/2014/main" id="{BCBC1708-7282-4935-94CE-BC494214D6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EA0B14-1702-4501-946E-70C29AF2F3C2}"/>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692840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ACC4C-7727-4AB7-A9AD-456878F43748}"/>
              </a:ext>
            </a:extLst>
          </p:cNvPr>
          <p:cNvSpPr>
            <a:spLocks noGrp="1"/>
          </p:cNvSpPr>
          <p:nvPr>
            <p:ph type="title"/>
          </p:nvPr>
        </p:nvSpPr>
        <p:spPr>
          <a:xfrm>
            <a:off x="530304" y="2507617"/>
            <a:ext cx="6703695" cy="4184014"/>
          </a:xfrm>
        </p:spPr>
        <p:txBody>
          <a:bodyPr anchor="b"/>
          <a:lstStyle>
            <a:lvl1pPr>
              <a:defRPr sz="3825"/>
            </a:lvl1pPr>
          </a:lstStyle>
          <a:p>
            <a:r>
              <a:rPr lang="en-US"/>
              <a:t>Click to edit Master title style</a:t>
            </a:r>
          </a:p>
        </p:txBody>
      </p:sp>
      <p:sp>
        <p:nvSpPr>
          <p:cNvPr id="3" name="Text Placeholder 2">
            <a:extLst>
              <a:ext uri="{FF2B5EF4-FFF2-40B4-BE49-F238E27FC236}">
                <a16:creationId xmlns:a16="http://schemas.microsoft.com/office/drawing/2014/main" id="{236532E9-38DC-4B3A-BAA1-828F1B6982F1}"/>
              </a:ext>
            </a:extLst>
          </p:cNvPr>
          <p:cNvSpPr>
            <a:spLocks noGrp="1"/>
          </p:cNvSpPr>
          <p:nvPr>
            <p:ph type="body" idx="1"/>
          </p:nvPr>
        </p:nvSpPr>
        <p:spPr>
          <a:xfrm>
            <a:off x="530304" y="6731213"/>
            <a:ext cx="6703695" cy="2200274"/>
          </a:xfrm>
        </p:spPr>
        <p:txBody>
          <a:bodyPr/>
          <a:lstStyle>
            <a:lvl1pPr marL="0" indent="0">
              <a:buNone/>
              <a:defRPr sz="1530">
                <a:solidFill>
                  <a:schemeClr val="tx1">
                    <a:tint val="75000"/>
                  </a:schemeClr>
                </a:solidFill>
              </a:defRPr>
            </a:lvl1pPr>
            <a:lvl2pPr marL="291465" indent="0">
              <a:buNone/>
              <a:defRPr sz="1275">
                <a:solidFill>
                  <a:schemeClr val="tx1">
                    <a:tint val="75000"/>
                  </a:schemeClr>
                </a:solidFill>
              </a:defRPr>
            </a:lvl2pPr>
            <a:lvl3pPr marL="582930" indent="0">
              <a:buNone/>
              <a:defRPr sz="1148">
                <a:solidFill>
                  <a:schemeClr val="tx1">
                    <a:tint val="75000"/>
                  </a:schemeClr>
                </a:solidFill>
              </a:defRPr>
            </a:lvl3pPr>
            <a:lvl4pPr marL="874395" indent="0">
              <a:buNone/>
              <a:defRPr sz="1020">
                <a:solidFill>
                  <a:schemeClr val="tx1">
                    <a:tint val="75000"/>
                  </a:schemeClr>
                </a:solidFill>
              </a:defRPr>
            </a:lvl4pPr>
            <a:lvl5pPr marL="1165860" indent="0">
              <a:buNone/>
              <a:defRPr sz="1020">
                <a:solidFill>
                  <a:schemeClr val="tx1">
                    <a:tint val="75000"/>
                  </a:schemeClr>
                </a:solidFill>
              </a:defRPr>
            </a:lvl5pPr>
            <a:lvl6pPr marL="1457325" indent="0">
              <a:buNone/>
              <a:defRPr sz="1020">
                <a:solidFill>
                  <a:schemeClr val="tx1">
                    <a:tint val="75000"/>
                  </a:schemeClr>
                </a:solidFill>
              </a:defRPr>
            </a:lvl6pPr>
            <a:lvl7pPr marL="1748790" indent="0">
              <a:buNone/>
              <a:defRPr sz="1020">
                <a:solidFill>
                  <a:schemeClr val="tx1">
                    <a:tint val="75000"/>
                  </a:schemeClr>
                </a:solidFill>
              </a:defRPr>
            </a:lvl7pPr>
            <a:lvl8pPr marL="2040255" indent="0">
              <a:buNone/>
              <a:defRPr sz="1020">
                <a:solidFill>
                  <a:schemeClr val="tx1">
                    <a:tint val="75000"/>
                  </a:schemeClr>
                </a:solidFill>
              </a:defRPr>
            </a:lvl8pPr>
            <a:lvl9pPr marL="2331720" indent="0">
              <a:buNone/>
              <a:defRPr sz="102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E3B7ECA-6773-4209-9D96-9B93C108CE43}"/>
              </a:ext>
            </a:extLst>
          </p:cNvPr>
          <p:cNvSpPr>
            <a:spLocks noGrp="1"/>
          </p:cNvSpPr>
          <p:nvPr>
            <p:ph type="dt" sz="half" idx="10"/>
          </p:nvPr>
        </p:nvSpPr>
        <p:spPr/>
        <p:txBody>
          <a:bodyPr/>
          <a:lstStyle/>
          <a:p>
            <a:fld id="{1D8BD707-D9CF-40AE-B4C6-C98DA3205C09}" type="datetimeFigureOut">
              <a:rPr lang="en-US" smtClean="0"/>
              <a:pPr/>
              <a:t>8/4/2018</a:t>
            </a:fld>
            <a:endParaRPr lang="en-US"/>
          </a:p>
        </p:txBody>
      </p:sp>
      <p:sp>
        <p:nvSpPr>
          <p:cNvPr id="5" name="Footer Placeholder 4">
            <a:extLst>
              <a:ext uri="{FF2B5EF4-FFF2-40B4-BE49-F238E27FC236}">
                <a16:creationId xmlns:a16="http://schemas.microsoft.com/office/drawing/2014/main" id="{30ECB23D-A065-4A4F-8B64-C1C36BE40D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2812CD-E62C-4408-B7FD-9DC05557B21E}"/>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620358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FDE13-206C-46A6-A90A-F0A8A7236E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60B0DDC-A317-4219-BF2A-E1DBD633C572}"/>
              </a:ext>
            </a:extLst>
          </p:cNvPr>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2D86E09-0FDB-4989-A23B-03AB7A3D5CCE}"/>
              </a:ext>
            </a:extLst>
          </p:cNvPr>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E03641F-EF06-439B-AA30-1DFEE6E5CB67}"/>
              </a:ext>
            </a:extLst>
          </p:cNvPr>
          <p:cNvSpPr>
            <a:spLocks noGrp="1"/>
          </p:cNvSpPr>
          <p:nvPr>
            <p:ph type="dt" sz="half" idx="10"/>
          </p:nvPr>
        </p:nvSpPr>
        <p:spPr/>
        <p:txBody>
          <a:bodyPr/>
          <a:lstStyle/>
          <a:p>
            <a:fld id="{1D8BD707-D9CF-40AE-B4C6-C98DA3205C09}" type="datetimeFigureOut">
              <a:rPr lang="en-US" smtClean="0"/>
              <a:pPr/>
              <a:t>8/4/2018</a:t>
            </a:fld>
            <a:endParaRPr lang="en-US"/>
          </a:p>
        </p:txBody>
      </p:sp>
      <p:sp>
        <p:nvSpPr>
          <p:cNvPr id="6" name="Footer Placeholder 5">
            <a:extLst>
              <a:ext uri="{FF2B5EF4-FFF2-40B4-BE49-F238E27FC236}">
                <a16:creationId xmlns:a16="http://schemas.microsoft.com/office/drawing/2014/main" id="{CD418E80-D5F9-4F53-873C-6365715531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96A5F12-A9CA-4ECE-A337-A149AC09E630}"/>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638652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C12E7-3CD6-472A-9E35-24F8D4E08919}"/>
              </a:ext>
            </a:extLst>
          </p:cNvPr>
          <p:cNvSpPr>
            <a:spLocks noGrp="1"/>
          </p:cNvSpPr>
          <p:nvPr>
            <p:ph type="title"/>
          </p:nvPr>
        </p:nvSpPr>
        <p:spPr>
          <a:xfrm>
            <a:off x="535365" y="535517"/>
            <a:ext cx="6703695" cy="1944159"/>
          </a:xfrm>
        </p:spPr>
        <p:txBody>
          <a:bodyPr/>
          <a:lstStyle/>
          <a:p>
            <a:r>
              <a:rPr lang="en-US"/>
              <a:t>Click to edit Master title style</a:t>
            </a:r>
          </a:p>
        </p:txBody>
      </p:sp>
      <p:sp>
        <p:nvSpPr>
          <p:cNvPr id="3" name="Text Placeholder 2">
            <a:extLst>
              <a:ext uri="{FF2B5EF4-FFF2-40B4-BE49-F238E27FC236}">
                <a16:creationId xmlns:a16="http://schemas.microsoft.com/office/drawing/2014/main" id="{3691E558-4AC9-44CF-B868-130079EBD689}"/>
              </a:ext>
            </a:extLst>
          </p:cNvPr>
          <p:cNvSpPr>
            <a:spLocks noGrp="1"/>
          </p:cNvSpPr>
          <p:nvPr>
            <p:ph type="body" idx="1"/>
          </p:nvPr>
        </p:nvSpPr>
        <p:spPr>
          <a:xfrm>
            <a:off x="535365" y="2465706"/>
            <a:ext cx="3288089" cy="1208404"/>
          </a:xfrm>
        </p:spPr>
        <p:txBody>
          <a:bodyPr anchor="b"/>
          <a:lstStyle>
            <a:lvl1pPr marL="0" indent="0">
              <a:buNone/>
              <a:defRPr sz="1530" b="1"/>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en-US"/>
              <a:t>Edit Master text styles</a:t>
            </a:r>
          </a:p>
        </p:txBody>
      </p:sp>
      <p:sp>
        <p:nvSpPr>
          <p:cNvPr id="4" name="Content Placeholder 3">
            <a:extLst>
              <a:ext uri="{FF2B5EF4-FFF2-40B4-BE49-F238E27FC236}">
                <a16:creationId xmlns:a16="http://schemas.microsoft.com/office/drawing/2014/main" id="{A3567D34-87DB-44E2-8651-4E1E0C169D31}"/>
              </a:ext>
            </a:extLst>
          </p:cNvPr>
          <p:cNvSpPr>
            <a:spLocks noGrp="1"/>
          </p:cNvSpPr>
          <p:nvPr>
            <p:ph sz="half" idx="2"/>
          </p:nvPr>
        </p:nvSpPr>
        <p:spPr>
          <a:xfrm>
            <a:off x="535365"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166B877-EDA9-41FF-8228-07AE44CA14CF}"/>
              </a:ext>
            </a:extLst>
          </p:cNvPr>
          <p:cNvSpPr>
            <a:spLocks noGrp="1"/>
          </p:cNvSpPr>
          <p:nvPr>
            <p:ph type="body" sz="quarter" idx="3"/>
          </p:nvPr>
        </p:nvSpPr>
        <p:spPr>
          <a:xfrm>
            <a:off x="3934778" y="2465706"/>
            <a:ext cx="3304282" cy="1208404"/>
          </a:xfrm>
        </p:spPr>
        <p:txBody>
          <a:bodyPr anchor="b"/>
          <a:lstStyle>
            <a:lvl1pPr marL="0" indent="0">
              <a:buNone/>
              <a:defRPr sz="1530" b="1"/>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en-US"/>
              <a:t>Edit Master text styles</a:t>
            </a:r>
          </a:p>
        </p:txBody>
      </p:sp>
      <p:sp>
        <p:nvSpPr>
          <p:cNvPr id="6" name="Content Placeholder 5">
            <a:extLst>
              <a:ext uri="{FF2B5EF4-FFF2-40B4-BE49-F238E27FC236}">
                <a16:creationId xmlns:a16="http://schemas.microsoft.com/office/drawing/2014/main" id="{10BFEA76-8477-4128-9071-9C4851E73F3E}"/>
              </a:ext>
            </a:extLst>
          </p:cNvPr>
          <p:cNvSpPr>
            <a:spLocks noGrp="1"/>
          </p:cNvSpPr>
          <p:nvPr>
            <p:ph sz="quarter" idx="4"/>
          </p:nvPr>
        </p:nvSpPr>
        <p:spPr>
          <a:xfrm>
            <a:off x="3934778"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3496250-4171-4736-9A15-00D3C3766779}"/>
              </a:ext>
            </a:extLst>
          </p:cNvPr>
          <p:cNvSpPr>
            <a:spLocks noGrp="1"/>
          </p:cNvSpPr>
          <p:nvPr>
            <p:ph type="dt" sz="half" idx="10"/>
          </p:nvPr>
        </p:nvSpPr>
        <p:spPr/>
        <p:txBody>
          <a:bodyPr/>
          <a:lstStyle/>
          <a:p>
            <a:fld id="{1D8BD707-D9CF-40AE-B4C6-C98DA3205C09}" type="datetimeFigureOut">
              <a:rPr lang="en-US" smtClean="0"/>
              <a:pPr/>
              <a:t>8/4/2018</a:t>
            </a:fld>
            <a:endParaRPr lang="en-US"/>
          </a:p>
        </p:txBody>
      </p:sp>
      <p:sp>
        <p:nvSpPr>
          <p:cNvPr id="8" name="Footer Placeholder 7">
            <a:extLst>
              <a:ext uri="{FF2B5EF4-FFF2-40B4-BE49-F238E27FC236}">
                <a16:creationId xmlns:a16="http://schemas.microsoft.com/office/drawing/2014/main" id="{39ED1F35-848E-4DC9-BEE7-FD84CD94A77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0A41A48-9240-4959-93CF-7FA9DEA02DD4}"/>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781749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E0665-1646-4F77-AEF9-DC053B6357A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FC95C87-0DAA-4E4E-8C36-473A4C56A3AD}"/>
              </a:ext>
            </a:extLst>
          </p:cNvPr>
          <p:cNvSpPr>
            <a:spLocks noGrp="1"/>
          </p:cNvSpPr>
          <p:nvPr>
            <p:ph type="dt" sz="half" idx="10"/>
          </p:nvPr>
        </p:nvSpPr>
        <p:spPr/>
        <p:txBody>
          <a:bodyPr/>
          <a:lstStyle/>
          <a:p>
            <a:fld id="{1D8BD707-D9CF-40AE-B4C6-C98DA3205C09}" type="datetimeFigureOut">
              <a:rPr lang="en-US" smtClean="0"/>
              <a:pPr/>
              <a:t>8/4/2018</a:t>
            </a:fld>
            <a:endParaRPr lang="en-US"/>
          </a:p>
        </p:txBody>
      </p:sp>
      <p:sp>
        <p:nvSpPr>
          <p:cNvPr id="4" name="Footer Placeholder 3">
            <a:extLst>
              <a:ext uri="{FF2B5EF4-FFF2-40B4-BE49-F238E27FC236}">
                <a16:creationId xmlns:a16="http://schemas.microsoft.com/office/drawing/2014/main" id="{9F028BE7-9CE3-4FCB-883B-C2CDC311FE9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C68EA0B-4F63-4745-8959-9E9CEADBD884}"/>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27473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4D4BFF8-62F0-4512-9890-C5BD7F0F04E8}"/>
              </a:ext>
            </a:extLst>
          </p:cNvPr>
          <p:cNvSpPr>
            <a:spLocks noGrp="1"/>
          </p:cNvSpPr>
          <p:nvPr>
            <p:ph type="dt" sz="half" idx="10"/>
          </p:nvPr>
        </p:nvSpPr>
        <p:spPr/>
        <p:txBody>
          <a:bodyPr/>
          <a:lstStyle/>
          <a:p>
            <a:fld id="{1D8BD707-D9CF-40AE-B4C6-C98DA3205C09}" type="datetimeFigureOut">
              <a:rPr lang="en-US" smtClean="0"/>
              <a:pPr/>
              <a:t>8/4/2018</a:t>
            </a:fld>
            <a:endParaRPr lang="en-US"/>
          </a:p>
        </p:txBody>
      </p:sp>
      <p:sp>
        <p:nvSpPr>
          <p:cNvPr id="3" name="Footer Placeholder 2">
            <a:extLst>
              <a:ext uri="{FF2B5EF4-FFF2-40B4-BE49-F238E27FC236}">
                <a16:creationId xmlns:a16="http://schemas.microsoft.com/office/drawing/2014/main" id="{5F247FDE-AB4B-476A-B854-8943F780A29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A785675-024A-438E-AD07-64B3D7B81AAF}"/>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951069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DC87D-1C1E-41A6-A671-5FCA9A3BF79A}"/>
              </a:ext>
            </a:extLst>
          </p:cNvPr>
          <p:cNvSpPr>
            <a:spLocks noGrp="1"/>
          </p:cNvSpPr>
          <p:nvPr>
            <p:ph type="title"/>
          </p:nvPr>
        </p:nvSpPr>
        <p:spPr>
          <a:xfrm>
            <a:off x="535365" y="670560"/>
            <a:ext cx="2506801" cy="2346960"/>
          </a:xfrm>
        </p:spPr>
        <p:txBody>
          <a:bodyPr anchor="b"/>
          <a:lstStyle>
            <a:lvl1pPr>
              <a:defRPr sz="2040"/>
            </a:lvl1pPr>
          </a:lstStyle>
          <a:p>
            <a:r>
              <a:rPr lang="en-US"/>
              <a:t>Click to edit Master title style</a:t>
            </a:r>
          </a:p>
        </p:txBody>
      </p:sp>
      <p:sp>
        <p:nvSpPr>
          <p:cNvPr id="3" name="Content Placeholder 2">
            <a:extLst>
              <a:ext uri="{FF2B5EF4-FFF2-40B4-BE49-F238E27FC236}">
                <a16:creationId xmlns:a16="http://schemas.microsoft.com/office/drawing/2014/main" id="{14D792BB-CCCA-42A6-A545-B99360E9661A}"/>
              </a:ext>
            </a:extLst>
          </p:cNvPr>
          <p:cNvSpPr>
            <a:spLocks noGrp="1"/>
          </p:cNvSpPr>
          <p:nvPr>
            <p:ph idx="1"/>
          </p:nvPr>
        </p:nvSpPr>
        <p:spPr>
          <a:xfrm>
            <a:off x="3304282" y="1448224"/>
            <a:ext cx="3934778" cy="7147983"/>
          </a:xfrm>
        </p:spPr>
        <p:txBody>
          <a:bodyPr/>
          <a:lstStyle>
            <a:lvl1pPr>
              <a:defRPr sz="2040"/>
            </a:lvl1pPr>
            <a:lvl2pPr>
              <a:defRPr sz="1785"/>
            </a:lvl2pPr>
            <a:lvl3pPr>
              <a:defRPr sz="1530"/>
            </a:lvl3pPr>
            <a:lvl4pPr>
              <a:defRPr sz="1275"/>
            </a:lvl4pPr>
            <a:lvl5pPr>
              <a:defRPr sz="1275"/>
            </a:lvl5pPr>
            <a:lvl6pPr>
              <a:defRPr sz="1275"/>
            </a:lvl6pPr>
            <a:lvl7pPr>
              <a:defRPr sz="1275"/>
            </a:lvl7pPr>
            <a:lvl8pPr>
              <a:defRPr sz="1275"/>
            </a:lvl8pPr>
            <a:lvl9pPr>
              <a:defRPr sz="127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AE88FD4-A704-46A2-9C88-8BAEADD2FD42}"/>
              </a:ext>
            </a:extLst>
          </p:cNvPr>
          <p:cNvSpPr>
            <a:spLocks noGrp="1"/>
          </p:cNvSpPr>
          <p:nvPr>
            <p:ph type="body" sz="half" idx="2"/>
          </p:nvPr>
        </p:nvSpPr>
        <p:spPr>
          <a:xfrm>
            <a:off x="535365" y="3017520"/>
            <a:ext cx="2506801" cy="5590329"/>
          </a:xfrm>
        </p:spPr>
        <p:txBody>
          <a:bodyPr/>
          <a:lstStyle>
            <a:lvl1pPr marL="0" indent="0">
              <a:buNone/>
              <a:defRPr sz="1020"/>
            </a:lvl1pPr>
            <a:lvl2pPr marL="291465" indent="0">
              <a:buNone/>
              <a:defRPr sz="893"/>
            </a:lvl2pPr>
            <a:lvl3pPr marL="582930" indent="0">
              <a:buNone/>
              <a:defRPr sz="765"/>
            </a:lvl3pPr>
            <a:lvl4pPr marL="874395" indent="0">
              <a:buNone/>
              <a:defRPr sz="638"/>
            </a:lvl4pPr>
            <a:lvl5pPr marL="1165860" indent="0">
              <a:buNone/>
              <a:defRPr sz="638"/>
            </a:lvl5pPr>
            <a:lvl6pPr marL="1457325" indent="0">
              <a:buNone/>
              <a:defRPr sz="638"/>
            </a:lvl6pPr>
            <a:lvl7pPr marL="1748790" indent="0">
              <a:buNone/>
              <a:defRPr sz="638"/>
            </a:lvl7pPr>
            <a:lvl8pPr marL="2040255" indent="0">
              <a:buNone/>
              <a:defRPr sz="638"/>
            </a:lvl8pPr>
            <a:lvl9pPr marL="2331720" indent="0">
              <a:buNone/>
              <a:defRPr sz="638"/>
            </a:lvl9pPr>
          </a:lstStyle>
          <a:p>
            <a:pPr lvl="0"/>
            <a:r>
              <a:rPr lang="en-US"/>
              <a:t>Edit Master text styles</a:t>
            </a:r>
          </a:p>
        </p:txBody>
      </p:sp>
      <p:sp>
        <p:nvSpPr>
          <p:cNvPr id="5" name="Date Placeholder 4">
            <a:extLst>
              <a:ext uri="{FF2B5EF4-FFF2-40B4-BE49-F238E27FC236}">
                <a16:creationId xmlns:a16="http://schemas.microsoft.com/office/drawing/2014/main" id="{6F3AC63B-A1B6-4211-A747-5AE9282B7A13}"/>
              </a:ext>
            </a:extLst>
          </p:cNvPr>
          <p:cNvSpPr>
            <a:spLocks noGrp="1"/>
          </p:cNvSpPr>
          <p:nvPr>
            <p:ph type="dt" sz="half" idx="10"/>
          </p:nvPr>
        </p:nvSpPr>
        <p:spPr/>
        <p:txBody>
          <a:bodyPr/>
          <a:lstStyle/>
          <a:p>
            <a:fld id="{1D8BD707-D9CF-40AE-B4C6-C98DA3205C09}" type="datetimeFigureOut">
              <a:rPr lang="en-US" smtClean="0"/>
              <a:pPr/>
              <a:t>8/4/2018</a:t>
            </a:fld>
            <a:endParaRPr lang="en-US"/>
          </a:p>
        </p:txBody>
      </p:sp>
      <p:sp>
        <p:nvSpPr>
          <p:cNvPr id="6" name="Footer Placeholder 5">
            <a:extLst>
              <a:ext uri="{FF2B5EF4-FFF2-40B4-BE49-F238E27FC236}">
                <a16:creationId xmlns:a16="http://schemas.microsoft.com/office/drawing/2014/main" id="{4D139476-D4E4-4EDB-9521-04E82D6A8C9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A8E10C-7292-41D2-9C0A-0BEC9739FA71}"/>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73592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E7F2A-F67B-4E41-9F73-BCA0B99A6ADB}"/>
              </a:ext>
            </a:extLst>
          </p:cNvPr>
          <p:cNvSpPr>
            <a:spLocks noGrp="1"/>
          </p:cNvSpPr>
          <p:nvPr>
            <p:ph type="title"/>
          </p:nvPr>
        </p:nvSpPr>
        <p:spPr>
          <a:xfrm>
            <a:off x="535365" y="670560"/>
            <a:ext cx="2506801" cy="2346960"/>
          </a:xfrm>
        </p:spPr>
        <p:txBody>
          <a:bodyPr anchor="b"/>
          <a:lstStyle>
            <a:lvl1pPr>
              <a:defRPr sz="2040"/>
            </a:lvl1pPr>
          </a:lstStyle>
          <a:p>
            <a:r>
              <a:rPr lang="en-US"/>
              <a:t>Click to edit Master title style</a:t>
            </a:r>
          </a:p>
        </p:txBody>
      </p:sp>
      <p:sp>
        <p:nvSpPr>
          <p:cNvPr id="3" name="Picture Placeholder 2">
            <a:extLst>
              <a:ext uri="{FF2B5EF4-FFF2-40B4-BE49-F238E27FC236}">
                <a16:creationId xmlns:a16="http://schemas.microsoft.com/office/drawing/2014/main" id="{D7A055F3-08CB-4253-A387-F0B5C456F869}"/>
              </a:ext>
            </a:extLst>
          </p:cNvPr>
          <p:cNvSpPr>
            <a:spLocks noGrp="1"/>
          </p:cNvSpPr>
          <p:nvPr>
            <p:ph type="pic" idx="1"/>
          </p:nvPr>
        </p:nvSpPr>
        <p:spPr>
          <a:xfrm>
            <a:off x="3304282" y="1448224"/>
            <a:ext cx="3934778" cy="7147983"/>
          </a:xfrm>
        </p:spPr>
        <p:txBody>
          <a:bodyPr/>
          <a:lstStyle>
            <a:lvl1pPr marL="0" indent="0">
              <a:buNone/>
              <a:defRPr sz="2040"/>
            </a:lvl1pPr>
            <a:lvl2pPr marL="291465" indent="0">
              <a:buNone/>
              <a:defRPr sz="1785"/>
            </a:lvl2pPr>
            <a:lvl3pPr marL="582930" indent="0">
              <a:buNone/>
              <a:defRPr sz="1530"/>
            </a:lvl3pPr>
            <a:lvl4pPr marL="874395" indent="0">
              <a:buNone/>
              <a:defRPr sz="1275"/>
            </a:lvl4pPr>
            <a:lvl5pPr marL="1165860" indent="0">
              <a:buNone/>
              <a:defRPr sz="1275"/>
            </a:lvl5pPr>
            <a:lvl6pPr marL="1457325" indent="0">
              <a:buNone/>
              <a:defRPr sz="1275"/>
            </a:lvl6pPr>
            <a:lvl7pPr marL="1748790" indent="0">
              <a:buNone/>
              <a:defRPr sz="1275"/>
            </a:lvl7pPr>
            <a:lvl8pPr marL="2040255" indent="0">
              <a:buNone/>
              <a:defRPr sz="1275"/>
            </a:lvl8pPr>
            <a:lvl9pPr marL="2331720" indent="0">
              <a:buNone/>
              <a:defRPr sz="1275"/>
            </a:lvl9pPr>
          </a:lstStyle>
          <a:p>
            <a:endParaRPr lang="en-US"/>
          </a:p>
        </p:txBody>
      </p:sp>
      <p:sp>
        <p:nvSpPr>
          <p:cNvPr id="4" name="Text Placeholder 3">
            <a:extLst>
              <a:ext uri="{FF2B5EF4-FFF2-40B4-BE49-F238E27FC236}">
                <a16:creationId xmlns:a16="http://schemas.microsoft.com/office/drawing/2014/main" id="{9B6F0AC7-5D37-4F65-BC8F-22ACD29A5BF8}"/>
              </a:ext>
            </a:extLst>
          </p:cNvPr>
          <p:cNvSpPr>
            <a:spLocks noGrp="1"/>
          </p:cNvSpPr>
          <p:nvPr>
            <p:ph type="body" sz="half" idx="2"/>
          </p:nvPr>
        </p:nvSpPr>
        <p:spPr>
          <a:xfrm>
            <a:off x="535365" y="3017520"/>
            <a:ext cx="2506801" cy="5590329"/>
          </a:xfrm>
        </p:spPr>
        <p:txBody>
          <a:bodyPr/>
          <a:lstStyle>
            <a:lvl1pPr marL="0" indent="0">
              <a:buNone/>
              <a:defRPr sz="1020"/>
            </a:lvl1pPr>
            <a:lvl2pPr marL="291465" indent="0">
              <a:buNone/>
              <a:defRPr sz="893"/>
            </a:lvl2pPr>
            <a:lvl3pPr marL="582930" indent="0">
              <a:buNone/>
              <a:defRPr sz="765"/>
            </a:lvl3pPr>
            <a:lvl4pPr marL="874395" indent="0">
              <a:buNone/>
              <a:defRPr sz="638"/>
            </a:lvl4pPr>
            <a:lvl5pPr marL="1165860" indent="0">
              <a:buNone/>
              <a:defRPr sz="638"/>
            </a:lvl5pPr>
            <a:lvl6pPr marL="1457325" indent="0">
              <a:buNone/>
              <a:defRPr sz="638"/>
            </a:lvl6pPr>
            <a:lvl7pPr marL="1748790" indent="0">
              <a:buNone/>
              <a:defRPr sz="638"/>
            </a:lvl7pPr>
            <a:lvl8pPr marL="2040255" indent="0">
              <a:buNone/>
              <a:defRPr sz="638"/>
            </a:lvl8pPr>
            <a:lvl9pPr marL="2331720" indent="0">
              <a:buNone/>
              <a:defRPr sz="638"/>
            </a:lvl9pPr>
          </a:lstStyle>
          <a:p>
            <a:pPr lvl="0"/>
            <a:r>
              <a:rPr lang="en-US"/>
              <a:t>Edit Master text styles</a:t>
            </a:r>
          </a:p>
        </p:txBody>
      </p:sp>
      <p:sp>
        <p:nvSpPr>
          <p:cNvPr id="5" name="Date Placeholder 4">
            <a:extLst>
              <a:ext uri="{FF2B5EF4-FFF2-40B4-BE49-F238E27FC236}">
                <a16:creationId xmlns:a16="http://schemas.microsoft.com/office/drawing/2014/main" id="{4857E916-1426-4D5F-9B69-7F1C5BEF8E68}"/>
              </a:ext>
            </a:extLst>
          </p:cNvPr>
          <p:cNvSpPr>
            <a:spLocks noGrp="1"/>
          </p:cNvSpPr>
          <p:nvPr>
            <p:ph type="dt" sz="half" idx="10"/>
          </p:nvPr>
        </p:nvSpPr>
        <p:spPr/>
        <p:txBody>
          <a:bodyPr/>
          <a:lstStyle/>
          <a:p>
            <a:fld id="{1D8BD707-D9CF-40AE-B4C6-C98DA3205C09}" type="datetimeFigureOut">
              <a:rPr lang="en-US" smtClean="0"/>
              <a:pPr/>
              <a:t>8/4/2018</a:t>
            </a:fld>
            <a:endParaRPr lang="en-US"/>
          </a:p>
        </p:txBody>
      </p:sp>
      <p:sp>
        <p:nvSpPr>
          <p:cNvPr id="6" name="Footer Placeholder 5">
            <a:extLst>
              <a:ext uri="{FF2B5EF4-FFF2-40B4-BE49-F238E27FC236}">
                <a16:creationId xmlns:a16="http://schemas.microsoft.com/office/drawing/2014/main" id="{86ECCF08-4FF5-4B00-A298-3615E1FC19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8CE7F3-56EC-468F-A3CE-4066342CD60E}"/>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947531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C45342A-7AAA-4302-9BA8-FFD3E2BC4D31}"/>
              </a:ext>
            </a:extLst>
          </p:cNvPr>
          <p:cNvSpPr>
            <a:spLocks noGrp="1"/>
          </p:cNvSpPr>
          <p:nvPr>
            <p:ph type="title"/>
          </p:nvPr>
        </p:nvSpPr>
        <p:spPr>
          <a:xfrm>
            <a:off x="534353" y="535517"/>
            <a:ext cx="6703695" cy="194415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C6D4BD7-D758-42E4-827F-F7E7BF335F40}"/>
              </a:ext>
            </a:extLst>
          </p:cNvPr>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FE4797-1A5E-415C-A345-80587E66E3F1}"/>
              </a:ext>
            </a:extLst>
          </p:cNvPr>
          <p:cNvSpPr>
            <a:spLocks noGrp="1"/>
          </p:cNvSpPr>
          <p:nvPr>
            <p:ph type="dt" sz="half" idx="2"/>
          </p:nvPr>
        </p:nvSpPr>
        <p:spPr>
          <a:xfrm>
            <a:off x="534353" y="9322647"/>
            <a:ext cx="1748790" cy="535517"/>
          </a:xfrm>
          <a:prstGeom prst="rect">
            <a:avLst/>
          </a:prstGeom>
        </p:spPr>
        <p:txBody>
          <a:bodyPr vert="horz" lIns="91440" tIns="45720" rIns="91440" bIns="45720" rtlCol="0" anchor="ctr"/>
          <a:lstStyle>
            <a:lvl1pPr algn="l">
              <a:defRPr sz="765">
                <a:solidFill>
                  <a:schemeClr val="tx1">
                    <a:tint val="75000"/>
                  </a:schemeClr>
                </a:solidFill>
              </a:defRPr>
            </a:lvl1pPr>
          </a:lstStyle>
          <a:p>
            <a:fld id="{1D8BD707-D9CF-40AE-B4C6-C98DA3205C09}" type="datetimeFigureOut">
              <a:rPr lang="en-US" smtClean="0"/>
              <a:pPr/>
              <a:t>8/4/2018</a:t>
            </a:fld>
            <a:endParaRPr lang="en-US"/>
          </a:p>
        </p:txBody>
      </p:sp>
      <p:sp>
        <p:nvSpPr>
          <p:cNvPr id="5" name="Footer Placeholder 4">
            <a:extLst>
              <a:ext uri="{FF2B5EF4-FFF2-40B4-BE49-F238E27FC236}">
                <a16:creationId xmlns:a16="http://schemas.microsoft.com/office/drawing/2014/main" id="{DC279A4E-D13C-40F6-872E-48D68AE21C78}"/>
              </a:ext>
            </a:extLst>
          </p:cNvPr>
          <p:cNvSpPr>
            <a:spLocks noGrp="1"/>
          </p:cNvSpPr>
          <p:nvPr>
            <p:ph type="ftr" sz="quarter" idx="3"/>
          </p:nvPr>
        </p:nvSpPr>
        <p:spPr>
          <a:xfrm>
            <a:off x="2574608" y="9322647"/>
            <a:ext cx="2623185" cy="535517"/>
          </a:xfrm>
          <a:prstGeom prst="rect">
            <a:avLst/>
          </a:prstGeom>
        </p:spPr>
        <p:txBody>
          <a:bodyPr vert="horz" lIns="91440" tIns="45720" rIns="91440" bIns="45720" rtlCol="0" anchor="ctr"/>
          <a:lstStyle>
            <a:lvl1pPr algn="ctr">
              <a:defRPr sz="765">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729BEDE-F9C2-499D-BC55-C08149AE2180}"/>
              </a:ext>
            </a:extLst>
          </p:cNvPr>
          <p:cNvSpPr>
            <a:spLocks noGrp="1"/>
          </p:cNvSpPr>
          <p:nvPr>
            <p:ph type="sldNum" sz="quarter" idx="4"/>
          </p:nvPr>
        </p:nvSpPr>
        <p:spPr>
          <a:xfrm>
            <a:off x="5489258" y="9322647"/>
            <a:ext cx="1748790" cy="535517"/>
          </a:xfrm>
          <a:prstGeom prst="rect">
            <a:avLst/>
          </a:prstGeom>
        </p:spPr>
        <p:txBody>
          <a:bodyPr vert="horz" lIns="91440" tIns="45720" rIns="91440" bIns="45720" rtlCol="0" anchor="ctr"/>
          <a:lstStyle>
            <a:lvl1pPr algn="r">
              <a:defRPr sz="765">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50310719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582930" rtl="0" eaLnBrk="1" latinLnBrk="0" hangingPunct="1">
        <a:lnSpc>
          <a:spcPct val="90000"/>
        </a:lnSpc>
        <a:spcBef>
          <a:spcPct val="0"/>
        </a:spcBef>
        <a:buNone/>
        <a:defRPr sz="2805" kern="1200">
          <a:solidFill>
            <a:schemeClr val="tx1"/>
          </a:solidFill>
          <a:latin typeface="+mj-lt"/>
          <a:ea typeface="+mj-ea"/>
          <a:cs typeface="+mj-cs"/>
        </a:defRPr>
      </a:lvl1pPr>
    </p:titleStyle>
    <p:bodyStyle>
      <a:lvl1pPr marL="145733" indent="-145733" algn="l" defTabSz="582930" rtl="0" eaLnBrk="1" latinLnBrk="0" hangingPunct="1">
        <a:lnSpc>
          <a:spcPct val="90000"/>
        </a:lnSpc>
        <a:spcBef>
          <a:spcPts val="638"/>
        </a:spcBef>
        <a:buFont typeface="Arial" panose="020B0604020202020204" pitchFamily="34" charset="0"/>
        <a:buChar char="•"/>
        <a:defRPr sz="1785" kern="1200">
          <a:solidFill>
            <a:schemeClr val="tx1"/>
          </a:solidFill>
          <a:latin typeface="+mn-lt"/>
          <a:ea typeface="+mn-ea"/>
          <a:cs typeface="+mn-cs"/>
        </a:defRPr>
      </a:lvl1pPr>
      <a:lvl2pPr marL="437198" indent="-145733" algn="l" defTabSz="582930" rtl="0" eaLnBrk="1" latinLnBrk="0" hangingPunct="1">
        <a:lnSpc>
          <a:spcPct val="90000"/>
        </a:lnSpc>
        <a:spcBef>
          <a:spcPts val="319"/>
        </a:spcBef>
        <a:buFont typeface="Arial" panose="020B0604020202020204" pitchFamily="34" charset="0"/>
        <a:buChar char="•"/>
        <a:defRPr sz="1530" kern="1200">
          <a:solidFill>
            <a:schemeClr val="tx1"/>
          </a:solidFill>
          <a:latin typeface="+mn-lt"/>
          <a:ea typeface="+mn-ea"/>
          <a:cs typeface="+mn-cs"/>
        </a:defRPr>
      </a:lvl2pPr>
      <a:lvl3pPr marL="728663" indent="-145733" algn="l" defTabSz="582930" rtl="0" eaLnBrk="1" latinLnBrk="0" hangingPunct="1">
        <a:lnSpc>
          <a:spcPct val="90000"/>
        </a:lnSpc>
        <a:spcBef>
          <a:spcPts val="319"/>
        </a:spcBef>
        <a:buFont typeface="Arial" panose="020B0604020202020204" pitchFamily="34" charset="0"/>
        <a:buChar char="•"/>
        <a:defRPr sz="1275" kern="1200">
          <a:solidFill>
            <a:schemeClr val="tx1"/>
          </a:solidFill>
          <a:latin typeface="+mn-lt"/>
          <a:ea typeface="+mn-ea"/>
          <a:cs typeface="+mn-cs"/>
        </a:defRPr>
      </a:lvl3pPr>
      <a:lvl4pPr marL="102012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4pPr>
      <a:lvl5pPr marL="131159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5pPr>
      <a:lvl6pPr marL="160305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6pPr>
      <a:lvl7pPr marL="189452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7pPr>
      <a:lvl8pPr marL="218598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8pPr>
      <a:lvl9pPr marL="247745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9pPr>
    </p:bodyStyle>
    <p:otherStyle>
      <a:defPPr>
        <a:defRPr lang="en-US"/>
      </a:defPPr>
      <a:lvl1pPr marL="0" algn="l" defTabSz="582930" rtl="0" eaLnBrk="1" latinLnBrk="0" hangingPunct="1">
        <a:defRPr sz="1148" kern="1200">
          <a:solidFill>
            <a:schemeClr val="tx1"/>
          </a:solidFill>
          <a:latin typeface="+mn-lt"/>
          <a:ea typeface="+mn-ea"/>
          <a:cs typeface="+mn-cs"/>
        </a:defRPr>
      </a:lvl1pPr>
      <a:lvl2pPr marL="291465" algn="l" defTabSz="582930" rtl="0" eaLnBrk="1" latinLnBrk="0" hangingPunct="1">
        <a:defRPr sz="1148" kern="1200">
          <a:solidFill>
            <a:schemeClr val="tx1"/>
          </a:solidFill>
          <a:latin typeface="+mn-lt"/>
          <a:ea typeface="+mn-ea"/>
          <a:cs typeface="+mn-cs"/>
        </a:defRPr>
      </a:lvl2pPr>
      <a:lvl3pPr marL="582930" algn="l" defTabSz="582930" rtl="0" eaLnBrk="1" latinLnBrk="0" hangingPunct="1">
        <a:defRPr sz="1148" kern="1200">
          <a:solidFill>
            <a:schemeClr val="tx1"/>
          </a:solidFill>
          <a:latin typeface="+mn-lt"/>
          <a:ea typeface="+mn-ea"/>
          <a:cs typeface="+mn-cs"/>
        </a:defRPr>
      </a:lvl3pPr>
      <a:lvl4pPr marL="874395" algn="l" defTabSz="582930" rtl="0" eaLnBrk="1" latinLnBrk="0" hangingPunct="1">
        <a:defRPr sz="1148" kern="1200">
          <a:solidFill>
            <a:schemeClr val="tx1"/>
          </a:solidFill>
          <a:latin typeface="+mn-lt"/>
          <a:ea typeface="+mn-ea"/>
          <a:cs typeface="+mn-cs"/>
        </a:defRPr>
      </a:lvl4pPr>
      <a:lvl5pPr marL="1165860" algn="l" defTabSz="582930" rtl="0" eaLnBrk="1" latinLnBrk="0" hangingPunct="1">
        <a:defRPr sz="1148" kern="1200">
          <a:solidFill>
            <a:schemeClr val="tx1"/>
          </a:solidFill>
          <a:latin typeface="+mn-lt"/>
          <a:ea typeface="+mn-ea"/>
          <a:cs typeface="+mn-cs"/>
        </a:defRPr>
      </a:lvl5pPr>
      <a:lvl6pPr marL="1457325" algn="l" defTabSz="582930" rtl="0" eaLnBrk="1" latinLnBrk="0" hangingPunct="1">
        <a:defRPr sz="1148" kern="1200">
          <a:solidFill>
            <a:schemeClr val="tx1"/>
          </a:solidFill>
          <a:latin typeface="+mn-lt"/>
          <a:ea typeface="+mn-ea"/>
          <a:cs typeface="+mn-cs"/>
        </a:defRPr>
      </a:lvl6pPr>
      <a:lvl7pPr marL="1748790" algn="l" defTabSz="582930" rtl="0" eaLnBrk="1" latinLnBrk="0" hangingPunct="1">
        <a:defRPr sz="1148" kern="1200">
          <a:solidFill>
            <a:schemeClr val="tx1"/>
          </a:solidFill>
          <a:latin typeface="+mn-lt"/>
          <a:ea typeface="+mn-ea"/>
          <a:cs typeface="+mn-cs"/>
        </a:defRPr>
      </a:lvl7pPr>
      <a:lvl8pPr marL="2040255" algn="l" defTabSz="582930" rtl="0" eaLnBrk="1" latinLnBrk="0" hangingPunct="1">
        <a:defRPr sz="1148" kern="1200">
          <a:solidFill>
            <a:schemeClr val="tx1"/>
          </a:solidFill>
          <a:latin typeface="+mn-lt"/>
          <a:ea typeface="+mn-ea"/>
          <a:cs typeface="+mn-cs"/>
        </a:defRPr>
      </a:lvl8pPr>
      <a:lvl9pPr marL="2331720" algn="l" defTabSz="582930" rtl="0" eaLnBrk="1" latinLnBrk="0" hangingPunct="1">
        <a:defRPr sz="114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eg"/><Relationship Id="rId3" Type="http://schemas.microsoft.com/office/2007/relationships/hdphoto" Target="../media/hdphoto1.wdp"/><Relationship Id="rId7" Type="http://schemas.openxmlformats.org/officeDocument/2006/relationships/image" Target="../media/image5.jpeg"/><Relationship Id="rId12" Type="http://schemas.openxmlformats.org/officeDocument/2006/relationships/image" Target="../media/image10.jpeg"/><Relationship Id="rId2" Type="http://schemas.openxmlformats.org/officeDocument/2006/relationships/image" Target="../media/image1.png"/><Relationship Id="rId16" Type="http://schemas.openxmlformats.org/officeDocument/2006/relationships/image" Target="../media/image14.jpe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jpg"/><Relationship Id="rId15" Type="http://schemas.openxmlformats.org/officeDocument/2006/relationships/image" Target="../media/image13.jpeg"/><Relationship Id="rId10" Type="http://schemas.openxmlformats.org/officeDocument/2006/relationships/image" Target="../media/image8.jpeg"/><Relationship Id="rId4" Type="http://schemas.openxmlformats.org/officeDocument/2006/relationships/image" Target="../media/image2.jpg"/><Relationship Id="rId9" Type="http://schemas.openxmlformats.org/officeDocument/2006/relationships/image" Target="../media/image7.jpeg"/><Relationship Id="rId1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Blur/>
                    </a14:imgEffect>
                  </a14:imgLayer>
                </a14:imgProps>
              </a:ext>
            </a:extLst>
          </a:blip>
          <a:srcRect/>
          <a:stretch>
            <a:fillRect l="-47000" r="-4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1379" y="743190"/>
            <a:ext cx="5554959" cy="3118573"/>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ctrTitle"/>
          </p:nvPr>
        </p:nvSpPr>
        <p:spPr>
          <a:xfrm>
            <a:off x="1" y="3995353"/>
            <a:ext cx="7757718" cy="996005"/>
          </a:xfrm>
        </p:spPr>
        <p:txBody>
          <a:bodyPr anchor="t">
            <a:noAutofit/>
          </a:bodyPr>
          <a:lstStyle/>
          <a:p>
            <a:r>
              <a:rPr lang="pt-BR" sz="2400" dirty="0">
                <a:solidFill>
                  <a:schemeClr val="bg1"/>
                </a:solidFill>
                <a:effectLst>
                  <a:outerShdw blurRad="50800" dist="38100" dir="5400000" algn="t" rotWithShape="0">
                    <a:prstClr val="black">
                      <a:alpha val="40000"/>
                    </a:prstClr>
                  </a:outerShdw>
                </a:effectLst>
                <a:latin typeface="Century Gothic" pitchFamily="34" charset="0"/>
              </a:rPr>
              <a:t>2661 Crooked Stick Lane</a:t>
            </a:r>
            <a:br>
              <a:rPr lang="pt-BR" sz="2400" dirty="0">
                <a:solidFill>
                  <a:schemeClr val="bg1"/>
                </a:solidFill>
                <a:effectLst>
                  <a:outerShdw blurRad="50800" dist="38100" dir="5400000" algn="t" rotWithShape="0">
                    <a:prstClr val="black">
                      <a:alpha val="40000"/>
                    </a:prstClr>
                  </a:outerShdw>
                </a:effectLst>
                <a:latin typeface="Century Gothic" pitchFamily="34" charset="0"/>
              </a:rPr>
            </a:br>
            <a:r>
              <a:rPr lang="en-US" sz="2000" dirty="0">
                <a:solidFill>
                  <a:schemeClr val="bg1"/>
                </a:solidFill>
                <a:effectLst>
                  <a:outerShdw blurRad="50800" dist="38100" dir="5400000" algn="t" rotWithShape="0">
                    <a:prstClr val="black">
                      <a:alpha val="40000"/>
                    </a:prstClr>
                  </a:outerShdw>
                </a:effectLst>
                <a:latin typeface="Century Gothic" pitchFamily="34" charset="0"/>
              </a:rPr>
              <a:t>Rivertowne ~ Mount Pleasant, SC 29466</a:t>
            </a:r>
            <a:br>
              <a:rPr lang="en-US" sz="2000" dirty="0">
                <a:solidFill>
                  <a:schemeClr val="bg1"/>
                </a:solidFill>
                <a:effectLst>
                  <a:outerShdw blurRad="50800" dist="38100" dir="5400000" algn="t" rotWithShape="0">
                    <a:prstClr val="black">
                      <a:alpha val="40000"/>
                    </a:prstClr>
                  </a:outerShdw>
                </a:effectLst>
                <a:latin typeface="Century Gothic" pitchFamily="34" charset="0"/>
              </a:rPr>
            </a:br>
            <a:r>
              <a:rPr lang="en-US" sz="2000" dirty="0">
                <a:solidFill>
                  <a:schemeClr val="bg1"/>
                </a:solidFill>
                <a:effectLst>
                  <a:outerShdw blurRad="50800" dist="38100" dir="5400000" algn="t" rotWithShape="0">
                    <a:prstClr val="black">
                      <a:alpha val="40000"/>
                    </a:prstClr>
                  </a:outerShdw>
                </a:effectLst>
                <a:latin typeface="Century Gothic" pitchFamily="34" charset="0"/>
              </a:rPr>
              <a:t>MLS# 18008772 ~ $809,500</a:t>
            </a:r>
          </a:p>
        </p:txBody>
      </p:sp>
      <p:sp>
        <p:nvSpPr>
          <p:cNvPr id="11" name="Rectangle 10"/>
          <p:cNvSpPr/>
          <p:nvPr/>
        </p:nvSpPr>
        <p:spPr>
          <a:xfrm>
            <a:off x="0" y="6172939"/>
            <a:ext cx="7772400" cy="1823576"/>
          </a:xfrm>
          <a:prstGeom prst="rect">
            <a:avLst/>
          </a:prstGeom>
          <a:noFill/>
          <a:ln>
            <a:noFill/>
          </a:ln>
        </p:spPr>
        <p:txBody>
          <a:bodyPr wrap="square">
            <a:spAutoFit/>
          </a:bodyPr>
          <a:lstStyle/>
          <a:p>
            <a:pPr algn="ctr"/>
            <a:r>
              <a:rPr lang="en-US" sz="1250" b="1" dirty="0">
                <a:solidFill>
                  <a:schemeClr val="bg1"/>
                </a:solidFill>
                <a:latin typeface="Century Gothic" panose="020B0502020202020204" pitchFamily="34" charset="0"/>
              </a:rPr>
              <a:t>Traditional southern charm combines with luxury resort style amenities in this gorgeous custom home. A large front porch welcomes guests to the home and into an impressive foyer with that "wow factor" everyone is searching for! Graceful arches, a dramatic staircase and two-story height ceilings hint at the impressive details this home offers. Gleaming hardwood floors and crown moldings are found throughout. A formal dining room features architectural columns, trey ceiling, wainscoting and plantation shutters and is the perfect place to host those special occasion dinners. Afterwards, gather family and friends in the large living room, which features a vaulted ceiling and a gorgeous focal-point fireplace flanked by custom built-in bookshelves. As ideal as this home is for entertaining, it is truly suited for everyday family living. </a:t>
            </a:r>
          </a:p>
        </p:txBody>
      </p:sp>
      <p:sp>
        <p:nvSpPr>
          <p:cNvPr id="12" name="Rectangle 11"/>
          <p:cNvSpPr/>
          <p:nvPr/>
        </p:nvSpPr>
        <p:spPr>
          <a:xfrm>
            <a:off x="8610600" y="5497917"/>
            <a:ext cx="3110006" cy="2031325"/>
          </a:xfrm>
          <a:prstGeom prst="rect">
            <a:avLst/>
          </a:prstGeom>
        </p:spPr>
        <p:txBody>
          <a:bodyPr wrap="square">
            <a:spAutoFit/>
          </a:bodyPr>
          <a:lstStyle/>
          <a:p>
            <a:pPr marL="342900" indent="-342900">
              <a:buFont typeface="Arial" pitchFamily="34" charset="0"/>
              <a:buChar char="•"/>
            </a:pPr>
            <a:r>
              <a:rPr lang="en-US" sz="1800" dirty="0">
                <a:effectLst>
                  <a:outerShdw blurRad="38100" dist="38100" dir="2700000" algn="tl">
                    <a:srgbClr val="000000">
                      <a:alpha val="43137"/>
                    </a:srgbClr>
                  </a:outerShdw>
                </a:effectLst>
                <a:latin typeface="Century Gothic" pitchFamily="34" charset="0"/>
              </a:rPr>
              <a:t>Asking $1,200,000</a:t>
            </a:r>
          </a:p>
          <a:p>
            <a:pPr marL="342900" indent="-342900">
              <a:buFont typeface="Arial" pitchFamily="34" charset="0"/>
              <a:buChar char="•"/>
            </a:pPr>
            <a:r>
              <a:rPr lang="en-US" sz="1800" dirty="0">
                <a:effectLst>
                  <a:outerShdw blurRad="38100" dist="38100" dir="2700000" algn="tl">
                    <a:srgbClr val="000000">
                      <a:alpha val="43137"/>
                    </a:srgbClr>
                  </a:outerShdw>
                </a:effectLst>
                <a:latin typeface="Century Gothic" pitchFamily="34" charset="0"/>
              </a:rPr>
              <a:t>MLS# 17023051</a:t>
            </a:r>
          </a:p>
          <a:p>
            <a:pPr marL="342900" indent="-342900">
              <a:buFont typeface="Arial" pitchFamily="34" charset="0"/>
              <a:buChar char="•"/>
            </a:pPr>
            <a:r>
              <a:rPr lang="en-US" sz="1800" dirty="0">
                <a:effectLst>
                  <a:outerShdw blurRad="38100" dist="38100" dir="2700000" algn="tl">
                    <a:srgbClr val="000000">
                      <a:alpha val="43137"/>
                    </a:srgbClr>
                  </a:outerShdw>
                </a:effectLst>
                <a:latin typeface="Century Gothic" pitchFamily="34" charset="0"/>
              </a:rPr>
              <a:t>3,692  </a:t>
            </a:r>
            <a:r>
              <a:rPr lang="en-US" sz="1800" dirty="0" err="1">
                <a:effectLst>
                  <a:outerShdw blurRad="38100" dist="38100" dir="2700000" algn="tl">
                    <a:srgbClr val="000000">
                      <a:alpha val="43137"/>
                    </a:srgbClr>
                  </a:outerShdw>
                </a:effectLst>
                <a:latin typeface="Century Gothic" pitchFamily="34" charset="0"/>
              </a:rPr>
              <a:t>SqFt</a:t>
            </a:r>
            <a:endParaRPr lang="en-US" sz="1800" dirty="0">
              <a:effectLst>
                <a:outerShdw blurRad="38100" dist="38100" dir="2700000" algn="tl">
                  <a:srgbClr val="000000">
                    <a:alpha val="43137"/>
                  </a:srgbClr>
                </a:outerShdw>
              </a:effectLst>
              <a:latin typeface="Century Gothic" pitchFamily="34" charset="0"/>
            </a:endParaRPr>
          </a:p>
          <a:p>
            <a:pPr marL="342900" indent="-342900">
              <a:buFont typeface="Arial" pitchFamily="34" charset="0"/>
              <a:buChar char="•"/>
            </a:pPr>
            <a:r>
              <a:rPr lang="en-US" sz="1800" dirty="0">
                <a:effectLst>
                  <a:outerShdw blurRad="38100" dist="38100" dir="2700000" algn="tl">
                    <a:srgbClr val="000000">
                      <a:alpha val="43137"/>
                    </a:srgbClr>
                  </a:outerShdw>
                </a:effectLst>
                <a:latin typeface="Century Gothic" pitchFamily="34" charset="0"/>
              </a:rPr>
              <a:t>4 Bed/3½ Baths</a:t>
            </a:r>
          </a:p>
          <a:p>
            <a:pPr marL="342900" indent="-342900">
              <a:buFont typeface="Arial" pitchFamily="34" charset="0"/>
              <a:buChar char="•"/>
            </a:pPr>
            <a:r>
              <a:rPr lang="en-US" sz="1800" dirty="0">
                <a:effectLst>
                  <a:outerShdw blurRad="38100" dist="38100" dir="2700000" algn="tl">
                    <a:srgbClr val="000000">
                      <a:alpha val="43137"/>
                    </a:srgbClr>
                  </a:outerShdw>
                </a:effectLst>
                <a:latin typeface="Century Gothic" pitchFamily="34" charset="0"/>
              </a:rPr>
              <a:t>Short Drive to Historic Downtown Charleston &amp; Beaches</a:t>
            </a:r>
          </a:p>
        </p:txBody>
      </p:sp>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3263" y="9188173"/>
            <a:ext cx="525117" cy="787676"/>
          </a:xfrm>
          <a:prstGeom prst="roundRect">
            <a:avLst/>
          </a:prstGeom>
        </p:spPr>
      </p:pic>
      <p:sp>
        <p:nvSpPr>
          <p:cNvPr id="15" name="Subtitle 2"/>
          <p:cNvSpPr txBox="1">
            <a:spLocks/>
          </p:cNvSpPr>
          <p:nvPr/>
        </p:nvSpPr>
        <p:spPr>
          <a:xfrm>
            <a:off x="760343" y="9188173"/>
            <a:ext cx="5259457" cy="787676"/>
          </a:xfrm>
          <a:prstGeom prst="rect">
            <a:avLst/>
          </a:prstGeom>
        </p:spPr>
        <p:txBody>
          <a:bodyPr vert="horz" lIns="91440" tIns="45720" rIns="91440" bIns="45720" rtlCol="0" anchor="ctr">
            <a:normAutofit fontScale="77500" lnSpcReduction="20000"/>
          </a:bodyPr>
          <a:lstStyle>
            <a:lvl1pPr marL="0" indent="0" algn="l" defTabSz="914400" rtl="0" eaLnBrk="1" latinLnBrk="0" hangingPunct="1">
              <a:spcBef>
                <a:spcPts val="1200"/>
              </a:spcBef>
              <a:spcAft>
                <a:spcPts val="0"/>
              </a:spcAft>
              <a:buClr>
                <a:schemeClr val="accent5"/>
              </a:buClr>
              <a:buFont typeface="Arial" pitchFamily="34" charset="0"/>
              <a:buNone/>
              <a:defRPr sz="2000" b="0" i="1" kern="1200" cap="none" spc="120" baseline="0">
                <a:solidFill>
                  <a:schemeClr val="tx1"/>
                </a:solidFill>
                <a:latin typeface="+mn-lt"/>
                <a:ea typeface="+mn-ea"/>
                <a:cs typeface="Tahoma" pitchFamily="34" charset="0"/>
              </a:defRPr>
            </a:lvl1pPr>
            <a:lvl2pPr marL="457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2pPr>
            <a:lvl3pPr marL="914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3pPr>
            <a:lvl4pPr marL="1371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4pPr>
            <a:lvl5pPr marL="18288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5pPr>
            <a:lvl6pPr marL="22860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9pPr>
          </a:lstStyle>
          <a:p>
            <a:r>
              <a:rPr lang="en-US" sz="1800" i="0" dirty="0">
                <a:solidFill>
                  <a:schemeClr val="bg1"/>
                </a:solidFill>
                <a:effectLst>
                  <a:outerShdw blurRad="38100" dist="38100" dir="2700000" algn="tl">
                    <a:srgbClr val="000000">
                      <a:alpha val="43137"/>
                    </a:srgbClr>
                  </a:outerShdw>
                </a:effectLst>
                <a:latin typeface="Trebuchet MS" panose="020B0603020202020204" pitchFamily="34" charset="0"/>
              </a:rPr>
              <a:t>Don Dawson</a:t>
            </a:r>
            <a:br>
              <a:rPr lang="en-US" sz="1800" i="0" dirty="0">
                <a:solidFill>
                  <a:schemeClr val="bg1"/>
                </a:solidFill>
                <a:effectLst>
                  <a:outerShdw blurRad="38100" dist="38100" dir="2700000" algn="tl">
                    <a:srgbClr val="000000">
                      <a:alpha val="43137"/>
                    </a:srgbClr>
                  </a:outerShdw>
                </a:effectLst>
                <a:latin typeface="Trebuchet MS" panose="020B0603020202020204" pitchFamily="34" charset="0"/>
              </a:rPr>
            </a:br>
            <a:r>
              <a:rPr lang="en-US" sz="1400" i="0" spc="0" dirty="0">
                <a:solidFill>
                  <a:schemeClr val="bg1"/>
                </a:solidFill>
                <a:effectLst>
                  <a:outerShdw blurRad="38100" dist="38100" dir="2700000" algn="tl">
                    <a:srgbClr val="000000">
                      <a:alpha val="43137"/>
                    </a:srgbClr>
                  </a:outerShdw>
                </a:effectLst>
                <a:latin typeface="Trebuchet MS" panose="020B0603020202020204" pitchFamily="34" charset="0"/>
                <a:cs typeface="Times New Roman" pitchFamily="18" charset="0"/>
              </a:rPr>
              <a:t>843-514-0452</a:t>
            </a:r>
            <a:br>
              <a:rPr lang="en-US" sz="1400" i="0" spc="0" dirty="0">
                <a:solidFill>
                  <a:schemeClr val="bg1"/>
                </a:solidFill>
                <a:effectLst>
                  <a:outerShdw blurRad="38100" dist="38100" dir="2700000" algn="tl">
                    <a:srgbClr val="000000">
                      <a:alpha val="43137"/>
                    </a:srgbClr>
                  </a:outerShdw>
                </a:effectLst>
                <a:latin typeface="Trebuchet MS" panose="020B0603020202020204" pitchFamily="34" charset="0"/>
                <a:cs typeface="Times New Roman" pitchFamily="18" charset="0"/>
              </a:rPr>
            </a:br>
            <a:r>
              <a:rPr lang="en-US" sz="1400" i="0" spc="0" dirty="0">
                <a:solidFill>
                  <a:schemeClr val="bg1"/>
                </a:solidFill>
                <a:effectLst>
                  <a:outerShdw blurRad="38100" dist="38100" dir="2700000" algn="tl">
                    <a:srgbClr val="000000">
                      <a:alpha val="43137"/>
                    </a:srgbClr>
                  </a:outerShdw>
                </a:effectLst>
                <a:latin typeface="Trebuchet MS" panose="020B0603020202020204" pitchFamily="34" charset="0"/>
                <a:cs typeface="Times New Roman" pitchFamily="18" charset="0"/>
              </a:rPr>
              <a:t>ddawson@carolinaone.com</a:t>
            </a:r>
            <a:br>
              <a:rPr lang="en-US" sz="1400" i="0" spc="0" dirty="0">
                <a:solidFill>
                  <a:schemeClr val="bg1"/>
                </a:solidFill>
                <a:effectLst>
                  <a:outerShdw blurRad="38100" dist="38100" dir="2700000" algn="tl">
                    <a:srgbClr val="000000">
                      <a:alpha val="43137"/>
                    </a:srgbClr>
                  </a:outerShdw>
                </a:effectLst>
                <a:latin typeface="Trebuchet MS" panose="020B0603020202020204" pitchFamily="34" charset="0"/>
                <a:cs typeface="Times New Roman" pitchFamily="18" charset="0"/>
              </a:rPr>
            </a:br>
            <a:br>
              <a:rPr lang="en-US" sz="1400" i="0" spc="0" dirty="0">
                <a:solidFill>
                  <a:schemeClr val="bg1"/>
                </a:solidFill>
                <a:effectLst>
                  <a:outerShdw blurRad="38100" dist="38100" dir="2700000" algn="tl">
                    <a:srgbClr val="000000">
                      <a:alpha val="43137"/>
                    </a:srgbClr>
                  </a:outerShdw>
                </a:effectLst>
                <a:latin typeface="Trebuchet MS" panose="020B0603020202020204" pitchFamily="34" charset="0"/>
                <a:cs typeface="Times New Roman" pitchFamily="18" charset="0"/>
              </a:rPr>
            </a:br>
            <a:r>
              <a:rPr lang="en-US" sz="1200" i="0" spc="0" dirty="0">
                <a:solidFill>
                  <a:schemeClr val="bg1"/>
                </a:solidFill>
                <a:effectLst>
                  <a:outerShdw blurRad="38100" dist="38100" dir="2700000" algn="tl">
                    <a:srgbClr val="000000">
                      <a:alpha val="43137"/>
                    </a:srgbClr>
                  </a:outerShdw>
                </a:effectLst>
                <a:latin typeface="Trebuchet MS" panose="020B0603020202020204" pitchFamily="34" charset="0"/>
                <a:cs typeface="Times New Roman" pitchFamily="18" charset="0"/>
              </a:rPr>
              <a:t>Carolina One Real Estate • 2713 Highway 17 North • Mount Pleasant, SC 29466</a:t>
            </a:r>
          </a:p>
        </p:txBody>
      </p:sp>
      <p:sp>
        <p:nvSpPr>
          <p:cNvPr id="14" name="TextBox 13"/>
          <p:cNvSpPr txBox="1"/>
          <p:nvPr/>
        </p:nvSpPr>
        <p:spPr>
          <a:xfrm>
            <a:off x="5943600" y="9719846"/>
            <a:ext cx="1828800" cy="338554"/>
          </a:xfrm>
          <a:prstGeom prst="rect">
            <a:avLst/>
          </a:prstGeom>
          <a:noFill/>
        </p:spPr>
        <p:txBody>
          <a:bodyPr wrap="square" rtlCol="0">
            <a:spAutoFit/>
          </a:bodyPr>
          <a:lstStyle/>
          <a:p>
            <a:pPr algn="r"/>
            <a:r>
              <a:rPr lang="en-US" sz="1600" dirty="0">
                <a:solidFill>
                  <a:schemeClr val="bg1"/>
                </a:solidFill>
                <a:effectLst>
                  <a:outerShdw blurRad="38100" dist="38100" dir="2700000" algn="tl">
                    <a:srgbClr val="000000">
                      <a:alpha val="43137"/>
                    </a:srgbClr>
                  </a:outerShdw>
                </a:effectLst>
                <a:latin typeface="Mistral" pitchFamily="66" charset="0"/>
              </a:rPr>
              <a:t>www.TeamDawsonSC.com</a:t>
            </a:r>
          </a:p>
        </p:txBody>
      </p:sp>
      <p:pic>
        <p:nvPicPr>
          <p:cNvPr id="1030" name="Picture 6" descr="http://www.bobette.net/images/logo.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44114" y="9220200"/>
            <a:ext cx="1027772" cy="546004"/>
          </a:xfrm>
          <a:prstGeom prst="roundRect">
            <a:avLst/>
          </a:prstGeom>
          <a:noFill/>
          <a:extLst>
            <a:ext uri="{909E8E84-426E-40DD-AFC4-6F175D3DCCD1}">
              <a14:hiddenFill xmlns:a14="http://schemas.microsoft.com/office/drawing/2010/main">
                <a:solidFill>
                  <a:srgbClr val="FFFFFF"/>
                </a:solidFill>
              </a14:hiddenFill>
            </a:ext>
          </a:extLst>
        </p:spPr>
      </p:pic>
      <p:pic>
        <p:nvPicPr>
          <p:cNvPr id="22" name="Picture 2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1445" y="8130108"/>
            <a:ext cx="1369693" cy="914398"/>
          </a:xfrm>
          <a:prstGeom prst="rect">
            <a:avLst/>
          </a:prstGeom>
          <a:ln>
            <a:noFill/>
          </a:ln>
          <a:effectLst>
            <a:outerShdw blurRad="292100" dist="139700" dir="2700000" algn="tl" rotWithShape="0">
              <a:srgbClr val="333333">
                <a:alpha val="65000"/>
              </a:srgbClr>
            </a:outerShdw>
          </a:effectLst>
        </p:spPr>
      </p:pic>
      <p:pic>
        <p:nvPicPr>
          <p:cNvPr id="23" name="Picture 2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666397" y="8130108"/>
            <a:ext cx="1369695" cy="914400"/>
          </a:xfrm>
          <a:prstGeom prst="rect">
            <a:avLst/>
          </a:prstGeom>
          <a:ln>
            <a:noFill/>
          </a:ln>
          <a:effectLst>
            <a:outerShdw blurRad="292100" dist="139700" dir="2700000" algn="tl" rotWithShape="0">
              <a:srgbClr val="333333">
                <a:alpha val="65000"/>
              </a:srgbClr>
            </a:outerShdw>
          </a:effectLst>
        </p:spPr>
      </p:pic>
      <p:pic>
        <p:nvPicPr>
          <p:cNvPr id="24" name="Picture 2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201351" y="8130107"/>
            <a:ext cx="1369695" cy="914400"/>
          </a:xfrm>
          <a:prstGeom prst="rect">
            <a:avLst/>
          </a:prstGeom>
          <a:ln>
            <a:noFill/>
          </a:ln>
          <a:effectLst>
            <a:outerShdw blurRad="292100" dist="139700" dir="2700000" algn="tl" rotWithShape="0">
              <a:srgbClr val="333333">
                <a:alpha val="65000"/>
              </a:srgbClr>
            </a:outerShdw>
          </a:effectLst>
        </p:spPr>
      </p:pic>
      <p:pic>
        <p:nvPicPr>
          <p:cNvPr id="25" name="Picture 2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271260" y="8130108"/>
            <a:ext cx="1369695" cy="914400"/>
          </a:xfrm>
          <a:prstGeom prst="rect">
            <a:avLst/>
          </a:prstGeom>
          <a:ln>
            <a:noFill/>
          </a:ln>
          <a:effectLst>
            <a:outerShdw blurRad="292100" dist="139700" dir="2700000" algn="tl" rotWithShape="0">
              <a:srgbClr val="333333">
                <a:alpha val="65000"/>
              </a:srgbClr>
            </a:outerShdw>
          </a:effectLst>
        </p:spPr>
      </p:pic>
      <p:pic>
        <p:nvPicPr>
          <p:cNvPr id="26" name="Picture 2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736305" y="8130107"/>
            <a:ext cx="1369695" cy="914400"/>
          </a:xfrm>
          <a:prstGeom prst="rect">
            <a:avLst/>
          </a:prstGeom>
          <a:ln>
            <a:noFill/>
          </a:ln>
          <a:effectLst>
            <a:outerShdw blurRad="292100" dist="139700" dir="2700000" algn="tl" rotWithShape="0">
              <a:srgbClr val="333333">
                <a:alpha val="65000"/>
              </a:srgbClr>
            </a:outerShdw>
          </a:effectLst>
        </p:spPr>
      </p:pic>
      <p:sp>
        <p:nvSpPr>
          <p:cNvPr id="29" name="Title 1"/>
          <p:cNvSpPr txBox="1">
            <a:spLocks/>
          </p:cNvSpPr>
          <p:nvPr/>
        </p:nvSpPr>
        <p:spPr>
          <a:xfrm>
            <a:off x="0" y="0"/>
            <a:ext cx="7757718" cy="609600"/>
          </a:xfrm>
          <a:prstGeom prst="rect">
            <a:avLst/>
          </a:prstGeom>
        </p:spPr>
        <p:txBody>
          <a:bodyPr vert="horz" lIns="91440" tIns="45720" rIns="91440" bIns="45720" rtlCol="0" anchor="t" anchorCtr="0">
            <a:noAutofit/>
          </a:bodyPr>
          <a:lstStyle>
            <a:lvl1pPr algn="l" defTabSz="914400" rtl="0" eaLnBrk="1" latinLnBrk="0" hangingPunct="1">
              <a:spcBef>
                <a:spcPts val="0"/>
              </a:spcBef>
              <a:buNone/>
              <a:defRPr kumimoji="0" lang="en-US" sz="6000" b="1" i="0" u="none" strike="noStrike" kern="1200" cap="none" spc="0" normalizeH="0" baseline="0" noProof="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pPr algn="ctr"/>
            <a:r>
              <a:rPr lang="en-US" sz="2800" i="1" dirty="0">
                <a:solidFill>
                  <a:srgbClr val="FFFF00"/>
                </a:solidFill>
                <a:latin typeface="Century Gothic" pitchFamily="34" charset="0"/>
              </a:rPr>
              <a:t>Best Buy in </a:t>
            </a:r>
            <a:r>
              <a:rPr lang="en-US" sz="2800" i="1">
                <a:solidFill>
                  <a:srgbClr val="FFFF00"/>
                </a:solidFill>
                <a:latin typeface="Century Gothic" pitchFamily="34" charset="0"/>
              </a:rPr>
              <a:t>Rivertowne Just Got Better!</a:t>
            </a:r>
            <a:endParaRPr lang="en-US" sz="2800" i="1" dirty="0">
              <a:solidFill>
                <a:srgbClr val="FFFF00"/>
              </a:solidFill>
              <a:latin typeface="Century Gothic" pitchFamily="34" charset="0"/>
            </a:endParaRPr>
          </a:p>
        </p:txBody>
      </p:sp>
      <p:pic>
        <p:nvPicPr>
          <p:cNvPr id="38" name="Picture 37">
            <a:extLst>
              <a:ext uri="{FF2B5EF4-FFF2-40B4-BE49-F238E27FC236}">
                <a16:creationId xmlns:a16="http://schemas.microsoft.com/office/drawing/2014/main" id="{B75F0675-B56B-4711-B1F4-0745A6769097}"/>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31445" y="5124949"/>
            <a:ext cx="1369693" cy="914398"/>
          </a:xfrm>
          <a:prstGeom prst="rect">
            <a:avLst/>
          </a:prstGeom>
          <a:ln>
            <a:noFill/>
          </a:ln>
          <a:effectLst>
            <a:outerShdw blurRad="292100" dist="139700" dir="2700000" algn="tl" rotWithShape="0">
              <a:srgbClr val="333333">
                <a:alpha val="65000"/>
              </a:srgbClr>
            </a:outerShdw>
          </a:effectLst>
        </p:spPr>
      </p:pic>
      <p:pic>
        <p:nvPicPr>
          <p:cNvPr id="39" name="Picture 38">
            <a:extLst>
              <a:ext uri="{FF2B5EF4-FFF2-40B4-BE49-F238E27FC236}">
                <a16:creationId xmlns:a16="http://schemas.microsoft.com/office/drawing/2014/main" id="{2F3E5FA4-8B20-44BC-9FCE-48F5EEE1D25D}"/>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666397" y="5124948"/>
            <a:ext cx="1369695" cy="914400"/>
          </a:xfrm>
          <a:prstGeom prst="rect">
            <a:avLst/>
          </a:prstGeom>
          <a:ln>
            <a:noFill/>
          </a:ln>
          <a:effectLst>
            <a:outerShdw blurRad="292100" dist="139700" dir="2700000" algn="tl" rotWithShape="0">
              <a:srgbClr val="333333">
                <a:alpha val="65000"/>
              </a:srgbClr>
            </a:outerShdw>
          </a:effectLst>
        </p:spPr>
      </p:pic>
      <p:pic>
        <p:nvPicPr>
          <p:cNvPr id="40" name="Picture 39">
            <a:extLst>
              <a:ext uri="{FF2B5EF4-FFF2-40B4-BE49-F238E27FC236}">
                <a16:creationId xmlns:a16="http://schemas.microsoft.com/office/drawing/2014/main" id="{F19F2306-E48C-4EA1-9142-71A929438E9D}"/>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201351" y="5124948"/>
            <a:ext cx="1369695" cy="914400"/>
          </a:xfrm>
          <a:prstGeom prst="rect">
            <a:avLst/>
          </a:prstGeom>
          <a:ln>
            <a:noFill/>
          </a:ln>
          <a:effectLst>
            <a:outerShdw blurRad="292100" dist="139700" dir="2700000" algn="tl" rotWithShape="0">
              <a:srgbClr val="333333">
                <a:alpha val="65000"/>
              </a:srgbClr>
            </a:outerShdw>
          </a:effectLst>
        </p:spPr>
      </p:pic>
      <p:pic>
        <p:nvPicPr>
          <p:cNvPr id="41" name="Picture 40">
            <a:extLst>
              <a:ext uri="{FF2B5EF4-FFF2-40B4-BE49-F238E27FC236}">
                <a16:creationId xmlns:a16="http://schemas.microsoft.com/office/drawing/2014/main" id="{717DD0D3-A951-4124-941B-2F4858026720}"/>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271260" y="5124948"/>
            <a:ext cx="1369695" cy="914400"/>
          </a:xfrm>
          <a:prstGeom prst="rect">
            <a:avLst/>
          </a:prstGeom>
          <a:ln>
            <a:noFill/>
          </a:ln>
          <a:effectLst>
            <a:outerShdw blurRad="292100" dist="139700" dir="2700000" algn="tl" rotWithShape="0">
              <a:srgbClr val="333333">
                <a:alpha val="65000"/>
              </a:srgbClr>
            </a:outerShdw>
          </a:effectLst>
        </p:spPr>
      </p:pic>
      <p:pic>
        <p:nvPicPr>
          <p:cNvPr id="42" name="Picture 41">
            <a:extLst>
              <a:ext uri="{FF2B5EF4-FFF2-40B4-BE49-F238E27FC236}">
                <a16:creationId xmlns:a16="http://schemas.microsoft.com/office/drawing/2014/main" id="{8F6530CD-9846-45F3-B72D-F18BD576EDCA}"/>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736305" y="5124948"/>
            <a:ext cx="1369695" cy="9144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333030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233</TotalTime>
  <Words>183</Words>
  <Application>Microsoft Office PowerPoint</Application>
  <PresentationFormat>Custom</PresentationFormat>
  <Paragraphs>10</Paragraphs>
  <Slides>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vt:i4>
      </vt:variant>
    </vt:vector>
  </HeadingPairs>
  <TitlesOfParts>
    <vt:vector size="11" baseType="lpstr">
      <vt:lpstr>Arial</vt:lpstr>
      <vt:lpstr>Calibri</vt:lpstr>
      <vt:lpstr>Calibri Light</vt:lpstr>
      <vt:lpstr>Century Gothic</vt:lpstr>
      <vt:lpstr>Mistral</vt:lpstr>
      <vt:lpstr>Tahoma</vt:lpstr>
      <vt:lpstr>Times New Roman</vt:lpstr>
      <vt:lpstr>Trebuchet MS</vt:lpstr>
      <vt:lpstr>Tunga</vt:lpstr>
      <vt:lpstr>Office Theme</vt:lpstr>
      <vt:lpstr>2661 Crooked Stick Lane Rivertowne ~ Mount Pleasant, SC 29466 MLS# 18008772 ~ $809,500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1435 Masthead Dr</dc:title>
  <dc:creator>CVH360</dc:creator>
  <cp:lastModifiedBy>A. Thomas Price</cp:lastModifiedBy>
  <cp:revision>39</cp:revision>
  <dcterms:created xsi:type="dcterms:W3CDTF">2006-08-16T00:00:00Z</dcterms:created>
  <dcterms:modified xsi:type="dcterms:W3CDTF">2018-08-04T16:48:50Z</dcterms:modified>
</cp:coreProperties>
</file>