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10972800"/>
  <p:notesSz cx="6858000" cy="9144000"/>
  <p:defaultTextStyle>
    <a:defPPr>
      <a:defRPr lang="en-US"/>
    </a:defPPr>
    <a:lvl1pPr marL="0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1pPr>
    <a:lvl2pPr marL="574719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2pPr>
    <a:lvl3pPr marL="1149437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3pPr>
    <a:lvl4pPr marL="1724157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4pPr>
    <a:lvl5pPr marL="2298876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5pPr>
    <a:lvl6pPr marL="2873594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6pPr>
    <a:lvl7pPr marL="3448313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7pPr>
    <a:lvl8pPr marL="4023033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8pPr>
    <a:lvl9pPr marL="4597751" algn="l" defTabSz="1149437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31E"/>
    <a:srgbClr val="EFD9A7"/>
    <a:srgbClr val="BD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77" autoAdjust="0"/>
    <p:restoredTop sz="94660"/>
  </p:normalViewPr>
  <p:slideViewPr>
    <p:cSldViewPr>
      <p:cViewPr>
        <p:scale>
          <a:sx n="75" d="100"/>
          <a:sy n="75" d="100"/>
        </p:scale>
        <p:origin x="792" y="120"/>
      </p:cViewPr>
      <p:guideLst>
        <p:guide orient="horz" pos="34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8683"/>
            <a:ext cx="7772400" cy="23520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217920"/>
            <a:ext cx="6400800" cy="2804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39423"/>
            <a:ext cx="2057400" cy="93624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9423"/>
            <a:ext cx="6019800" cy="93624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051041"/>
            <a:ext cx="7772400" cy="217932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50742"/>
            <a:ext cx="7772400" cy="24002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0325"/>
            <a:ext cx="4038600" cy="72415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0325"/>
            <a:ext cx="4038600" cy="72415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56181"/>
            <a:ext cx="4040188" cy="102362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79801"/>
            <a:ext cx="4040188" cy="632206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456181"/>
            <a:ext cx="4041774" cy="102362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479801"/>
            <a:ext cx="4041774" cy="632206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36881"/>
            <a:ext cx="3008313" cy="185928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36881"/>
            <a:ext cx="5111751" cy="936498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96161"/>
            <a:ext cx="3008313" cy="750570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7680961"/>
            <a:ext cx="5486400" cy="90678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439"/>
            <a:ext cx="5486400" cy="658368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8587742"/>
            <a:ext cx="5486400" cy="128777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9420"/>
            <a:ext cx="8229600" cy="18288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0325"/>
            <a:ext cx="8229600" cy="7241541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0170162"/>
            <a:ext cx="2133600" cy="584199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10170162"/>
            <a:ext cx="2895600" cy="584199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10170162"/>
            <a:ext cx="2133600" cy="584199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BA4189-8B34-4010-A58B-3877C1955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8" t="10177" r="69659" b="49803"/>
          <a:stretch/>
        </p:blipFill>
        <p:spPr>
          <a:xfrm>
            <a:off x="0" y="0"/>
            <a:ext cx="9144000" cy="2057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800" y="9525000"/>
            <a:ext cx="778002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23986" y="10005298"/>
            <a:ext cx="32341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latin typeface="Century Gothic" panose="020B0502020202020204" pitchFamily="34" charset="0"/>
                <a:cs typeface="Gotham Book" pitchFamily="50" charset="0"/>
              </a:rPr>
              <a:t>Landcrafters</a:t>
            </a:r>
            <a:r>
              <a:rPr lang="en-US" sz="1400" dirty="0">
                <a:latin typeface="Century Gothic" panose="020B0502020202020204" pitchFamily="34" charset="0"/>
                <a:cs typeface="Gotham Book" pitchFamily="50" charset="0"/>
              </a:rPr>
              <a:t> Inc</a:t>
            </a:r>
          </a:p>
          <a:p>
            <a:pPr algn="r"/>
            <a:r>
              <a:rPr lang="en-US" sz="1400" dirty="0">
                <a:latin typeface="Century Gothic" panose="020B0502020202020204" pitchFamily="34" charset="0"/>
                <a:cs typeface="Gotham Book" pitchFamily="50" charset="0"/>
              </a:rPr>
              <a:t>520 Folly Road PMB 126</a:t>
            </a:r>
          </a:p>
          <a:p>
            <a:pPr algn="r"/>
            <a:r>
              <a:rPr lang="en-US" sz="1400" dirty="0">
                <a:latin typeface="Century Gothic" panose="020B0502020202020204" pitchFamily="34" charset="0"/>
                <a:cs typeface="Gotham Book" pitchFamily="50" charset="0"/>
              </a:rPr>
              <a:t>Charleston, SC 29412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2297" y="10005298"/>
            <a:ext cx="1319407" cy="73866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5900" y="9928354"/>
            <a:ext cx="32341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  <a:cs typeface="Gotham Book" pitchFamily="50" charset="0"/>
              </a:rPr>
              <a:t>Lucas </a:t>
            </a:r>
            <a:r>
              <a:rPr lang="en-US" sz="2000" b="1" dirty="0" err="1">
                <a:latin typeface="Century Gothic" panose="020B0502020202020204" pitchFamily="34" charset="0"/>
                <a:cs typeface="Gotham Book" pitchFamily="50" charset="0"/>
              </a:rPr>
              <a:t>Dollarhite</a:t>
            </a:r>
            <a:r>
              <a:rPr lang="en-US" sz="2000" b="1" dirty="0">
                <a:latin typeface="Century Gothic" panose="020B0502020202020204" pitchFamily="34" charset="0"/>
                <a:cs typeface="Gotham Book" pitchFamily="50" charset="0"/>
              </a:rPr>
              <a:t> 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276-734-5693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lcdollarhite@gmail.com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-7441"/>
            <a:ext cx="88392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i="1" dirty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otham Book" pitchFamily="50" charset="0"/>
              </a:rPr>
              <a:t>$5,000 Closing Credit</a:t>
            </a:r>
            <a:endParaRPr lang="en-US" sz="2800" i="1" dirty="0">
              <a:ln w="3175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Gotham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73979C-C6A9-4D0D-B3A4-89370BDAFFAB}"/>
              </a:ext>
            </a:extLst>
          </p:cNvPr>
          <p:cNvSpPr/>
          <p:nvPr/>
        </p:nvSpPr>
        <p:spPr>
          <a:xfrm>
            <a:off x="153995" y="6657498"/>
            <a:ext cx="8836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  <a:cs typeface="Gotham Book" pitchFamily="50" charset="0"/>
              </a:rPr>
              <a:t>Right in the heart of Park West Center Park South! This open plan the Harbor Oak plan was one of the more popular plans! It featured a formal dining, butler's pantry, gourmet kitchen with large island, stainless appliances and tile backsplash, eat in breakfast nook which opens to the screened porch and a ground floor bedroom &amp; full bath! The master suite with sitting room and a walk-in closet on the second floor a second living area in the loft, a laundry room, 2 additional bedrooms with full bath! - Agent is owner.</a:t>
            </a:r>
            <a:endParaRPr lang="en-US" sz="1600" i="1" dirty="0">
              <a:latin typeface="Century Gothic" panose="020B0502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65A7D48-C511-4D41-B585-04D5A8740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900" y="8457548"/>
            <a:ext cx="1673212" cy="11154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21BEA3-A92D-4B67-A3E5-FA5C1D03A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2031" y="8456595"/>
            <a:ext cx="1676070" cy="11173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900" y="2350261"/>
            <a:ext cx="3909059" cy="26060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D20321-40D3-42E8-8873-31C1C426C4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46303" y="2350261"/>
            <a:ext cx="3911798" cy="26078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8261" y="5277241"/>
            <a:ext cx="1673212" cy="11154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913B76-1D1A-4ED9-BE44-74A04390E2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5900" y="5277241"/>
            <a:ext cx="1673212" cy="11154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5A4344-169D-4441-97E4-256A3D9408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2983" y="5276606"/>
            <a:ext cx="1675118" cy="11167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486D9A-C8DB-4CB4-92DB-34125FE73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0622" y="5277241"/>
            <a:ext cx="1673211" cy="11154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A6503B-21F6-4B95-8EFF-A10C509C9F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991" y="8457548"/>
            <a:ext cx="1673212" cy="11154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C49DC8-6940-4F26-B060-B86CC7528D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082" y="8456595"/>
            <a:ext cx="1676070" cy="11173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727FB5-54CA-4440-B934-247490306D88}"/>
              </a:ext>
            </a:extLst>
          </p:cNvPr>
          <p:cNvSpPr txBox="1"/>
          <p:nvPr/>
        </p:nvSpPr>
        <p:spPr>
          <a:xfrm>
            <a:off x="167142" y="813137"/>
            <a:ext cx="8839200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dirty="0">
                <a:ln w="3175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otham Book" pitchFamily="50" charset="0"/>
              </a:rPr>
              <a:t>2661 Kingsfield Street</a:t>
            </a:r>
          </a:p>
          <a:p>
            <a:pPr algn="ctr"/>
            <a:endParaRPr lang="en-US" sz="1200" dirty="0">
              <a:ln w="3175"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Gotham Book" pitchFamily="50" charset="0"/>
            </a:endParaRPr>
          </a:p>
          <a:p>
            <a:pPr algn="ctr"/>
            <a:r>
              <a:rPr lang="en-US" sz="2000" dirty="0">
                <a:ln w="3175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otham Book" pitchFamily="50" charset="0"/>
              </a:rPr>
              <a:t>Park West | Mount Pleasant, SC 29466 | MLS# 20021513 | $578,900</a:t>
            </a:r>
          </a:p>
        </p:txBody>
      </p:sp>
    </p:spTree>
    <p:extLst>
      <p:ext uri="{BB962C8B-B14F-4D97-AF65-F5344CB8AC3E}">
        <p14:creationId xmlns:p14="http://schemas.microsoft.com/office/powerpoint/2010/main" val="316664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145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55</cp:revision>
  <dcterms:created xsi:type="dcterms:W3CDTF">2006-08-16T00:00:00Z</dcterms:created>
  <dcterms:modified xsi:type="dcterms:W3CDTF">2020-08-13T10:42:07Z</dcterms:modified>
</cp:coreProperties>
</file>