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15" y="-2"/>
            <a:ext cx="7772400" cy="1211270"/>
          </a:xfrm>
          <a:noFill/>
        </p:spPr>
        <p:txBody>
          <a:bodyPr anchor="ctr">
            <a:noAutofit/>
          </a:bodyPr>
          <a:lstStyle/>
          <a:p>
            <a:r>
              <a:rPr lang="en-US" sz="3200" b="1" i="1" dirty="0" err="1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Waylyn</a:t>
            </a:r>
            <a:r>
              <a:rPr lang="en-US" sz="3200" b="1" i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 Investment Properties</a:t>
            </a:r>
            <a:br>
              <a:rPr lang="en-US" sz="2800" b="1" i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400" b="1" i="1" dirty="0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Your clients should take a look at these two houses.</a:t>
            </a:r>
            <a:br>
              <a:rPr lang="en-US" sz="2400" b="1" i="1" dirty="0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</a:br>
            <a:r>
              <a:rPr lang="en-US" sz="2400" b="1" i="1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Owners say </a:t>
            </a:r>
            <a:r>
              <a:rPr lang="en-US" sz="2400" b="1" i="1" dirty="0">
                <a:solidFill>
                  <a:schemeClr val="tx2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to "Sell Them"</a:t>
            </a:r>
            <a:endParaRPr lang="en-US" sz="2600" b="1" i="1" dirty="0"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91" y="5638800"/>
            <a:ext cx="3753909" cy="1706468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Great fixer-upper in North Charleston. Close to schools, hospital shopping and interstate.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2291" y="9230716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11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Geraldine Sands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224-1911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gw.sands67@gmail.com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11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17991" y="4040572"/>
            <a:ext cx="37929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2645 Ranger Drive</a:t>
            </a:r>
          </a:p>
          <a:p>
            <a:pPr algn="ctr"/>
            <a:r>
              <a:rPr lang="en-US" b="1" dirty="0">
                <a:solidFill>
                  <a:schemeClr val="tx2"/>
                </a:solidFill>
                <a:latin typeface="Cambria" panose="02040503050406030204" pitchFamily="18" charset="0"/>
              </a:rPr>
              <a:t>North Charleston, SC 29405</a:t>
            </a:r>
          </a:p>
          <a:p>
            <a:pPr algn="ctr"/>
            <a:r>
              <a:rPr lang="en-US" b="1" dirty="0">
                <a:solidFill>
                  <a:schemeClr val="tx2"/>
                </a:solidFill>
                <a:latin typeface="Cambria" panose="02040503050406030204" pitchFamily="18" charset="0"/>
              </a:rPr>
              <a:t>MLS# 18021096</a:t>
            </a:r>
          </a:p>
          <a:p>
            <a:pPr algn="ctr"/>
            <a:r>
              <a:rPr lang="en-US" b="1" dirty="0">
                <a:solidFill>
                  <a:schemeClr val="tx2"/>
                </a:solidFill>
                <a:latin typeface="Cambria" panose="02040503050406030204" pitchFamily="18" charset="0"/>
              </a:rPr>
              <a:t>$112,000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4" b="22966"/>
          <a:stretch/>
        </p:blipFill>
        <p:spPr>
          <a:xfrm>
            <a:off x="209102" y="1384879"/>
            <a:ext cx="3456432" cy="259367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7924800" y="1028599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3589" y="9230716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Subtitle 2">
            <a:extLst>
              <a:ext uri="{FF2B5EF4-FFF2-40B4-BE49-F238E27FC236}">
                <a16:creationId xmlns:a16="http://schemas.microsoft.com/office/drawing/2014/main" id="{1F98FDD6-70A5-4C9A-83DF-0981D0720F2A}"/>
              </a:ext>
            </a:extLst>
          </p:cNvPr>
          <p:cNvSpPr txBox="1">
            <a:spLocks/>
          </p:cNvSpPr>
          <p:nvPr/>
        </p:nvSpPr>
        <p:spPr>
          <a:xfrm>
            <a:off x="3982375" y="5638800"/>
            <a:ext cx="3753909" cy="1706468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Move In Ready.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75EAC0A-DEC1-4651-9320-4D75A51F037C}"/>
              </a:ext>
            </a:extLst>
          </p:cNvPr>
          <p:cNvSpPr/>
          <p:nvPr/>
        </p:nvSpPr>
        <p:spPr>
          <a:xfrm>
            <a:off x="3982375" y="4040572"/>
            <a:ext cx="37929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2666 Hull Street</a:t>
            </a:r>
          </a:p>
          <a:p>
            <a:pPr algn="ctr"/>
            <a:r>
              <a:rPr lang="en-US" b="1" dirty="0">
                <a:solidFill>
                  <a:schemeClr val="tx2"/>
                </a:solidFill>
                <a:latin typeface="Cambria" panose="02040503050406030204" pitchFamily="18" charset="0"/>
              </a:rPr>
              <a:t>North Charleston, SC 29405</a:t>
            </a:r>
          </a:p>
          <a:p>
            <a:pPr algn="ctr"/>
            <a:r>
              <a:rPr lang="en-US" b="1" dirty="0">
                <a:solidFill>
                  <a:schemeClr val="tx2"/>
                </a:solidFill>
                <a:latin typeface="Cambria" panose="02040503050406030204" pitchFamily="18" charset="0"/>
              </a:rPr>
              <a:t>MLS# 18021765</a:t>
            </a:r>
          </a:p>
          <a:p>
            <a:pPr algn="ctr"/>
            <a:r>
              <a:rPr lang="en-US" b="1" dirty="0">
                <a:solidFill>
                  <a:schemeClr val="tx2"/>
                </a:solidFill>
                <a:latin typeface="Cambria" panose="02040503050406030204" pitchFamily="18" charset="0"/>
              </a:rPr>
              <a:t>$110,000</a:t>
            </a:r>
            <a:endParaRPr lang="en-US" sz="1800" b="1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CEA4581-2B7D-473F-8286-166F5D06B6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725" y="1384879"/>
            <a:ext cx="3458234" cy="2593676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0D22A04-C8F0-42C6-902E-AECA50AEDE8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725" y="7466162"/>
            <a:ext cx="972628" cy="129683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D9BCFDD-B277-47F9-AB02-C92776AD2C9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529" y="7466163"/>
            <a:ext cx="972628" cy="129683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D6C4A031-29C1-4EC8-8F0F-4C92527C1A6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332" y="7466163"/>
            <a:ext cx="972627" cy="129683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A79AE5F-1E74-4B54-84A0-E2500295794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02" y="7466162"/>
            <a:ext cx="969264" cy="129683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679D7B8-2722-4D93-83A0-EEEC131654D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686" y="7466162"/>
            <a:ext cx="969264" cy="129683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A3E0A37-9642-4F1B-A93F-B50C34A7C6F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6270" y="7466162"/>
            <a:ext cx="969264" cy="129683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00F97F0-4E98-4BCE-A362-DA52BB7F7C11}"/>
              </a:ext>
            </a:extLst>
          </p:cNvPr>
          <p:cNvCxnSpPr/>
          <p:nvPr/>
        </p:nvCxnSpPr>
        <p:spPr>
          <a:xfrm>
            <a:off x="3907630" y="1676400"/>
            <a:ext cx="0" cy="69341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79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Waylyn Investment Properties Your clients should take a look at these two houses. Owners say to "Sell Them"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64</cp:revision>
  <dcterms:created xsi:type="dcterms:W3CDTF">2006-08-16T00:00:00Z</dcterms:created>
  <dcterms:modified xsi:type="dcterms:W3CDTF">2018-09-21T13:48:35Z</dcterms:modified>
</cp:coreProperties>
</file>