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4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7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443" y="4610509"/>
            <a:ext cx="7937122" cy="310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Welcome to your Lowcountry home! Perfectly positioned on the 9th hole of Rivertowne Country Club, this elevated custom-built residence offers sweeping marsh views for miles with front-row seats to colorful sunsets, golf course activity, and even holiday fireworks shows. This spacious 5-bedroom, 4-bath home features smart home technology thoughtfully integrated throughout—giving you effortless control over lighting, climate, and more for modern, comfortable living. The main floor offers easy, everyday living with a private primary suite, a well-appointed guest bedroom, a dedicated laundry room, and a formal dining room perfect for hosting family dinners and special occasions. The large family room features custom built-ins and a cozy fireplace - ideal for gathering with family and friends</a:t>
            </a:r>
            <a:r>
              <a:rPr lang="en-US" altLang="en-US" sz="115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. The </a:t>
            </a:r>
            <a:r>
              <a:rPr lang="en-US" altLang="en-US" sz="115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kitchen is designed for both function and style, offering abundant cabinet and counter space, new flooring, and recently installed backsplash, perfect for everything from casual meals to larger gatherings.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Upstairs, you'll find three additional bedrooms, a large bonus room currently set up as a theater or playroom, and a flex space that makes the perfect home office/gym/homework nook. Step outside to your screened porch and soak in the coastal breezes and breathtaking marsh views - an ideal spot for morning coffee or enjoying spectacular sunsets. Downstairs, the fun continues with a fully equipped outdoor kitchen and bar area complete with multiple TVs - perfect for hosting guests and making the most of Lowcountry living all year long. Additional highlights include an oversized 3-car garage with plenty of storage for vehicles, golf carts, and outdoor gear, plus an elevator shaft already in place for future installation. Whether you're a golfer, nature lover, or simply enjoy peaceful evenings with unforgettable views, this home offers the perfect blend of charm, space, and modern convenience in one of Mount Pleasant's most desirable communities.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" b="1" i="1" dirty="0">
                <a:solidFill>
                  <a:sysClr val="windowText" lastClr="000000"/>
                </a:solidFill>
                <a:latin typeface="Alta Regular" panose="02000503000000000000" pitchFamily="50" charset="0"/>
              </a:rPr>
              <a:t>Schedule your showing today!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22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n w="0">
                  <a:noFill/>
                </a:ln>
                <a:solidFill>
                  <a:srgbClr val="C00000"/>
                </a:solidFill>
                <a:latin typeface="Alta Regular" panose="02000503000000000000" pitchFamily="50" charset="0"/>
              </a:rPr>
              <a:t>Under 1.3M on Golf Course W/ Marsh Views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93217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0">
                  <a:noFill/>
                </a:ln>
                <a:solidFill>
                  <a:sysClr val="windowText" lastClr="000000"/>
                </a:solidFill>
                <a:latin typeface="Alta Regular" panose="02000503000000000000" pitchFamily="50" charset="0"/>
              </a:rPr>
              <a:t>2668 Crooked Stick Lane</a:t>
            </a:r>
          </a:p>
          <a:p>
            <a:pPr algn="ctr"/>
            <a:r>
              <a:rPr lang="en-US" sz="1600" dirty="0">
                <a:ln w="0">
                  <a:noFill/>
                </a:ln>
                <a:solidFill>
                  <a:sysClr val="windowText" lastClr="000000"/>
                </a:solidFill>
                <a:latin typeface="Alta Regular" panose="02000503000000000000" pitchFamily="50" charset="0"/>
              </a:rPr>
              <a:t>Rivertowne Country Club · Mount Pleasant, SC 29466 · MLS# 25017953 · $1,299,000</a:t>
            </a: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284" y="7751680"/>
            <a:ext cx="1860129" cy="1240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2214" y="7751032"/>
            <a:ext cx="1862071" cy="12413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976" y="7750385"/>
            <a:ext cx="1864014" cy="12426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90853" y="2981376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90853" y="708816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443" y="533631"/>
            <a:ext cx="5049803" cy="33665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6898" y="2469766"/>
            <a:ext cx="2545667" cy="1430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39409" y="529241"/>
            <a:ext cx="2545667" cy="161629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452" y="2924669"/>
            <a:ext cx="1371600" cy="914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90853" y="1840176"/>
            <a:ext cx="1371600" cy="9156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" b="45100"/>
          <a:stretch>
            <a:fillRect/>
          </a:stretch>
        </p:blipFill>
        <p:spPr bwMode="auto">
          <a:xfrm>
            <a:off x="6765689" y="9137659"/>
            <a:ext cx="1051560" cy="701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826" y="9280907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167328" y="9030979"/>
            <a:ext cx="241841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lta Regular" panose="02000503000000000000" pitchFamily="50" charset="0"/>
              </a:rPr>
              <a:t>Deanna Stinnett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843-708-3234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deanna.steedley@kw.com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deannasteedley.kw.com</a:t>
            </a:r>
            <a:endParaRPr lang="en-US" altLang="en-US" sz="1000" b="1" dirty="0">
              <a:latin typeface="Alta Regular" panose="02000503000000000000" pitchFamily="50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630525" y="9030979"/>
            <a:ext cx="23568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srgbClr val="000000"/>
                </a:solidFill>
                <a:latin typeface="Alta Regular" panose="02000503000000000000" pitchFamily="50" charset="0"/>
              </a:rPr>
              <a:t>Keller Williams Realty</a:t>
            </a:r>
            <a:br>
              <a:rPr lang="en-US" altLang="en-US" sz="1050" b="1" dirty="0">
                <a:solidFill>
                  <a:srgbClr val="000000"/>
                </a:solidFill>
                <a:latin typeface="Alta Regular" panose="02000503000000000000" pitchFamily="50" charset="0"/>
              </a:rPr>
            </a:b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Charleston West Ashley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1180 Sam Rittenberg Ste 300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lta Regular" panose="02000503000000000000" pitchFamily="50" charset="0"/>
              </a:rPr>
              <a:t>Charleston, SC 29407</a:t>
            </a:r>
            <a:endParaRPr lang="en-US" altLang="en-US" sz="1400" b="1" dirty="0">
              <a:latin typeface="Alta Regular" panose="02000503000000000000" pitchFamily="50" charset="0"/>
            </a:endParaRP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5610" y="7750385"/>
            <a:ext cx="1864014" cy="124267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404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Alta Regular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32</cp:revision>
  <dcterms:created xsi:type="dcterms:W3CDTF">2016-10-21T14:02:21Z</dcterms:created>
  <dcterms:modified xsi:type="dcterms:W3CDTF">2025-08-29T18:10:31Z</dcterms:modified>
</cp:coreProperties>
</file>