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962"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10/23/2019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43736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24341"/>
            <a:ext cx="7772400" cy="757259"/>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2679 Colonel Harrison Drive</a:t>
            </a:r>
          </a:p>
          <a:p>
            <a:pPr algn="ctr"/>
            <a:r>
              <a:rPr lang="en-US" sz="1800" dirty="0" err="1">
                <a:solidFill>
                  <a:schemeClr val="bg2">
                    <a:lumMod val="50000"/>
                  </a:schemeClr>
                </a:solidFill>
                <a:latin typeface="Palatino Linotype" panose="02040502050505030304" pitchFamily="18" charset="0"/>
              </a:rPr>
              <a:t>Stonoview</a:t>
            </a:r>
            <a:r>
              <a:rPr lang="en-US" sz="1800" dirty="0">
                <a:solidFill>
                  <a:schemeClr val="bg2">
                    <a:lumMod val="50000"/>
                  </a:schemeClr>
                </a:solidFill>
                <a:latin typeface="Palatino Linotype" panose="02040502050505030304" pitchFamily="18" charset="0"/>
              </a:rPr>
              <a:t> ~ Johns Island, SC 29455 ~ MLS# 19021996 ~ $510,000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1" y="5384099"/>
            <a:ext cx="5486401" cy="6718978"/>
          </a:xfrm>
        </p:spPr>
        <p:txBody>
          <a:bodyPr anchor="ctr">
            <a:noAutofit/>
          </a:bodyPr>
          <a:lstStyle/>
          <a:p>
            <a:r>
              <a:rPr lang="en-US" sz="1700" dirty="0">
                <a:solidFill>
                  <a:schemeClr val="bg2">
                    <a:lumMod val="25000"/>
                  </a:schemeClr>
                </a:solidFill>
                <a:latin typeface="Palatino Linotype" panose="02040502050505030304" pitchFamily="18" charset="0"/>
                <a:cs typeface="Times New Roman" panose="02020603050405020304" pitchFamily="18" charset="0"/>
              </a:rPr>
              <a:t>Located in the gorgeous community of </a:t>
            </a:r>
            <a:r>
              <a:rPr lang="en-US" sz="1700" dirty="0" err="1">
                <a:solidFill>
                  <a:schemeClr val="bg2">
                    <a:lumMod val="25000"/>
                  </a:schemeClr>
                </a:solidFill>
                <a:latin typeface="Palatino Linotype" panose="02040502050505030304" pitchFamily="18" charset="0"/>
                <a:cs typeface="Times New Roman" panose="02020603050405020304" pitchFamily="18" charset="0"/>
              </a:rPr>
              <a:t>Stonoview</a:t>
            </a:r>
            <a:r>
              <a:rPr lang="en-US" sz="1700" dirty="0">
                <a:solidFill>
                  <a:schemeClr val="bg2">
                    <a:lumMod val="25000"/>
                  </a:schemeClr>
                </a:solidFill>
                <a:latin typeface="Palatino Linotype" panose="02040502050505030304" pitchFamily="18" charset="0"/>
                <a:cs typeface="Times New Roman" panose="02020603050405020304" pitchFamily="18" charset="0"/>
              </a:rPr>
              <a:t> on Johns Island, this elevated home has incredible views of the Stono River AND Ravenel Bridge from the front porch and balcony. As if the view from the front wasn't amazing enough, what makes this location even better is the peaceful pond that the home backs up to. This home is shows like model and is well appointed with a center island, Carrera Marble tops, subway tile backsplash, SS appliances, craftsman trim package, high ceilings and a luxurious, subway tile walk-in rainfall shower in the master </a:t>
            </a:r>
            <a:r>
              <a:rPr lang="en-US" sz="1700" dirty="0" err="1">
                <a:solidFill>
                  <a:schemeClr val="bg2">
                    <a:lumMod val="25000"/>
                  </a:schemeClr>
                </a:solidFill>
                <a:latin typeface="Palatino Linotype" panose="02040502050505030304" pitchFamily="18" charset="0"/>
                <a:cs typeface="Times New Roman" panose="02020603050405020304" pitchFamily="18" charset="0"/>
              </a:rPr>
              <a:t>en</a:t>
            </a:r>
            <a:r>
              <a:rPr lang="en-US" sz="1700" dirty="0">
                <a:solidFill>
                  <a:schemeClr val="bg2">
                    <a:lumMod val="25000"/>
                  </a:schemeClr>
                </a:solidFill>
                <a:latin typeface="Palatino Linotype" panose="02040502050505030304" pitchFamily="18" charset="0"/>
                <a:cs typeface="Times New Roman" panose="02020603050405020304" pitchFamily="18" charset="0"/>
              </a:rPr>
              <a:t>-suite bath. There is a loft on the second floor and the open concept on the main level leads out to a full back porch that looks out over the water. The community boasts a dock on the Stono, walking trails and a pool/clubhouse coming soon!</a:t>
            </a:r>
          </a:p>
          <a:p>
            <a:r>
              <a:rPr lang="en-US" sz="17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700" dirty="0">
                <a:solidFill>
                  <a:schemeClr val="bg2">
                    <a:lumMod val="25000"/>
                  </a:schemeClr>
                </a:solidFill>
                <a:latin typeface="Palatino Linotype" panose="02040502050505030304" pitchFamily="18" charset="0"/>
                <a:cs typeface="Times New Roman" panose="02020603050405020304" pitchFamily="18" charset="0"/>
              </a:rPr>
              <a:t>Master bedroom has views of the pond, huge walk-in closet and </a:t>
            </a:r>
            <a:r>
              <a:rPr lang="en-US" sz="1700" dirty="0" err="1">
                <a:solidFill>
                  <a:schemeClr val="bg2">
                    <a:lumMod val="25000"/>
                  </a:schemeClr>
                </a:solidFill>
                <a:latin typeface="Palatino Linotype" panose="02040502050505030304" pitchFamily="18" charset="0"/>
                <a:cs typeface="Times New Roman" panose="02020603050405020304" pitchFamily="18" charset="0"/>
              </a:rPr>
              <a:t>en</a:t>
            </a:r>
            <a:r>
              <a:rPr lang="en-US" sz="1700" dirty="0">
                <a:solidFill>
                  <a:schemeClr val="bg2">
                    <a:lumMod val="25000"/>
                  </a:schemeClr>
                </a:solidFill>
                <a:latin typeface="Palatino Linotype" panose="02040502050505030304" pitchFamily="18" charset="0"/>
                <a:cs typeface="Times New Roman" panose="02020603050405020304" pitchFamily="18" charset="0"/>
              </a:rPr>
              <a:t>-suite bath with dual vanity</a:t>
            </a:r>
          </a:p>
          <a:p>
            <a:pPr marL="171450" indent="-171450" algn="l">
              <a:buFont typeface="Arial" panose="020B0604020202020204" pitchFamily="34" charset="0"/>
              <a:buChar char="•"/>
            </a:pPr>
            <a:r>
              <a:rPr lang="en-US" sz="1700" dirty="0">
                <a:solidFill>
                  <a:schemeClr val="bg2">
                    <a:lumMod val="25000"/>
                  </a:schemeClr>
                </a:solidFill>
                <a:latin typeface="Palatino Linotype" panose="02040502050505030304" pitchFamily="18" charset="0"/>
                <a:cs typeface="Times New Roman" panose="02020603050405020304" pitchFamily="18" charset="0"/>
              </a:rPr>
              <a:t>Drive under 3 car garage and great storage</a:t>
            </a:r>
          </a:p>
          <a:p>
            <a:pPr marL="171450" indent="-171450" algn="l">
              <a:buFont typeface="Arial" panose="020B0604020202020204" pitchFamily="34" charset="0"/>
              <a:buChar char="•"/>
            </a:pPr>
            <a:r>
              <a:rPr lang="en-US" sz="1700" dirty="0">
                <a:solidFill>
                  <a:schemeClr val="bg2">
                    <a:lumMod val="25000"/>
                  </a:schemeClr>
                </a:solidFill>
                <a:latin typeface="Palatino Linotype" panose="02040502050505030304" pitchFamily="18" charset="0"/>
                <a:cs typeface="Times New Roman" panose="02020603050405020304" pitchFamily="18" charset="0"/>
              </a:rPr>
              <a:t>Lawn irrigation</a:t>
            </a:r>
          </a:p>
          <a:p>
            <a:pPr marL="171450" indent="-171450" algn="l">
              <a:buFont typeface="Arial" panose="020B0604020202020204" pitchFamily="34" charset="0"/>
              <a:buChar char="•"/>
            </a:pPr>
            <a:r>
              <a:rPr lang="en-US" sz="1700" dirty="0">
                <a:solidFill>
                  <a:schemeClr val="bg2">
                    <a:lumMod val="25000"/>
                  </a:schemeClr>
                </a:solidFill>
                <a:latin typeface="Palatino Linotype" panose="02040502050505030304" pitchFamily="18" charset="0"/>
                <a:cs typeface="Times New Roman" panose="02020603050405020304" pitchFamily="18" charset="0"/>
              </a:rPr>
              <a:t>Close to shopping, dining, area beaches, and Downtown Charleston</a:t>
            </a:r>
            <a:endParaRPr lang="en-US" sz="1700" b="1" dirty="0">
              <a:solidFill>
                <a:schemeClr val="bg2">
                  <a:lumMod val="25000"/>
                </a:schemeClr>
              </a:solidFill>
              <a:latin typeface="Palatino Linotype" panose="02040502050505030304" pitchFamily="18" charset="0"/>
              <a:cs typeface="Times New Roman" panose="02020603050405020304" pitchFamily="18" charset="0"/>
            </a:endParaRPr>
          </a:p>
          <a:p>
            <a:r>
              <a:rPr lang="en-US" sz="17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80382" y="3632200"/>
            <a:ext cx="7776582" cy="523220"/>
          </a:xfrm>
          <a:prstGeom prst="rect">
            <a:avLst/>
          </a:prstGeom>
        </p:spPr>
        <p:txBody>
          <a:bodyPr wrap="square">
            <a:spAutoFit/>
          </a:bodyPr>
          <a:lstStyle/>
          <a:p>
            <a:r>
              <a:rPr lang="en-US" sz="2800" i="1" dirty="0">
                <a:ln w="3175">
                  <a:noFill/>
                </a:ln>
                <a:solidFill>
                  <a:schemeClr val="bg2">
                    <a:lumMod val="90000"/>
                  </a:schemeClr>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Recently Reduced!</a:t>
            </a:r>
            <a:endParaRPr lang="en-US" sz="1800" i="1" dirty="0">
              <a:ln w="3175">
                <a:noFill/>
              </a:ln>
              <a:solidFill>
                <a:schemeClr val="bg2">
                  <a:lumMod val="90000"/>
                </a:schemeClr>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738433" y="6207610"/>
            <a:ext cx="1824228"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738433" y="4825432"/>
            <a:ext cx="1824228"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738433" y="10354144"/>
            <a:ext cx="1824228"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738433" y="7589788"/>
            <a:ext cx="1824228"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738433" y="8971966"/>
            <a:ext cx="1824228"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5486400" y="7114241"/>
            <a:ext cx="2286000" cy="1524000"/>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rcRect/>
          <a:stretch/>
        </p:blipFill>
        <p:spPr>
          <a:xfrm>
            <a:off x="5486400" y="5385391"/>
            <a:ext cx="2286000" cy="1524000"/>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334500" y="8305800"/>
            <a:ext cx="1824228"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rcRect/>
          <a:stretch/>
        </p:blipFill>
        <p:spPr>
          <a:xfrm>
            <a:off x="5486400" y="8841568"/>
            <a:ext cx="2286000" cy="1524000"/>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rcRect/>
          <a:stretch/>
        </p:blipFill>
        <p:spPr>
          <a:xfrm>
            <a:off x="5486400" y="10567835"/>
            <a:ext cx="2286000" cy="152400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4"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715000" y="3245963"/>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234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2019-10-23T16:06:05Z</dcterms:modified>
</cp:coreProperties>
</file>